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57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AF8"/>
          </a:solidFill>
        </a:fill>
      </a:tcStyle>
    </a:wholeTbl>
    <a:band2H>
      <a:tcTxStyle/>
      <a:tcStyle>
        <a:tcBdr/>
        <a:fill>
          <a:solidFill>
            <a:srgbClr val="EBF5FC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6CDDC"/>
          </a:solidFill>
        </a:fill>
      </a:tcStyle>
    </a:wholeTbl>
    <a:band2H>
      <a:tcTxStyle/>
      <a:tcStyle>
        <a:tcBdr/>
        <a:fill>
          <a:solidFill>
            <a:srgbClr val="FAE8EE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E3E2"/>
          </a:solidFill>
        </a:fill>
      </a:tcStyle>
    </a:wholeTbl>
    <a:band2H>
      <a:tcTxStyle/>
      <a:tcStyle>
        <a:tcBdr/>
        <a:fill>
          <a:solidFill>
            <a:srgbClr val="E6F2F1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7E7E7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333333"/>
              </a:solidFill>
              <a:prstDash val="solid"/>
              <a:round/>
            </a:ln>
          </a:top>
          <a:bottom>
            <a:ln w="254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333333"/>
              </a:solidFill>
              <a:prstDash val="solid"/>
              <a:round/>
            </a:ln>
          </a:top>
          <a:bottom>
            <a:ln w="254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CCCCC"/>
          </a:solidFill>
        </a:fill>
      </a:tcStyle>
    </a:wholeTbl>
    <a:band2H>
      <a:tcTxStyle/>
      <a:tcStyle>
        <a:tcBdr/>
        <a:fill>
          <a:solidFill>
            <a:srgbClr val="E7E7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3333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3333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33333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solidFill>
            <a:srgbClr val="333333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solidFill>
            <a:srgbClr val="333333">
              <a:alpha val="20000"/>
            </a:srgbClr>
          </a:solidFill>
        </a:fill>
      </a:tcStyle>
    </a:firstCol>
    <a:lastRow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508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254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3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openxmlformats.org/officeDocument/2006/relationships/customXml" Target="../customXml/item2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customXml" Target="../customXml/item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Shape 76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66" name="Shape 76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pn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pn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0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5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</a:lstStyle>
          <a:p>
            <a:r>
              <a:t>Speaker | Location | Date</a:t>
            </a:r>
          </a:p>
        </p:txBody>
      </p:sp>
      <p:sp>
        <p:nvSpPr>
          <p:cNvPr id="1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Afbeelding 5" descr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pic>
        <p:nvPicPr>
          <p:cNvPr id="130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436" y="5910121"/>
            <a:ext cx="2089023" cy="471055"/>
          </a:xfrm>
          <a:prstGeom prst="rect">
            <a:avLst/>
          </a:prstGeom>
          <a:ln w="12700">
            <a:miter lim="400000"/>
          </a:ln>
        </p:spPr>
      </p:pic>
      <p:sp>
        <p:nvSpPr>
          <p:cNvPr id="131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32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58595B">
              <a:alpha val="25097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3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4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034EA2"/>
                </a:solidFill>
              </a:defRPr>
            </a:lvl1pPr>
          </a:lstStyle>
          <a:p>
            <a:r>
              <a:t>Speaker | Location | Date</a:t>
            </a:r>
          </a:p>
        </p:txBody>
      </p:sp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Afbeelding 5" descr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14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034EA2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44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7668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145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146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47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58595B">
              <a:alpha val="25097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4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Afbeelding 5" descr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6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1478" y="537395"/>
            <a:ext cx="2117759" cy="477534"/>
          </a:xfrm>
          <a:prstGeom prst="rect">
            <a:avLst/>
          </a:prstGeom>
          <a:ln w="12700">
            <a:miter lim="400000"/>
          </a:ln>
        </p:spPr>
      </p:pic>
      <p:sp>
        <p:nvSpPr>
          <p:cNvPr id="157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58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58595B">
              <a:alpha val="25097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5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034EA2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60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16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5104"/>
            <a:ext cx="7296813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69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7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7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5751552" cy="4728809"/>
          </a:xfrm>
          <a:prstGeom prst="rect">
            <a:avLst/>
          </a:prstGeom>
          <a:ln w="12700">
            <a:miter lim="400000"/>
          </a:ln>
        </p:spPr>
      </p:pic>
      <p:sp>
        <p:nvSpPr>
          <p:cNvPr id="17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42523" y="4365104"/>
            <a:ext cx="6480001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8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Picture 3" descr="Picture 3"/>
          <p:cNvPicPr>
            <a:picLocks noChangeAspect="1"/>
          </p:cNvPicPr>
          <p:nvPr/>
        </p:nvPicPr>
        <p:blipFill>
          <a:blip r:embed="rId2"/>
          <a:srcRect l="20417" t="33928" b="1300"/>
          <a:stretch>
            <a:fillRect/>
          </a:stretch>
        </p:blipFill>
        <p:spPr>
          <a:xfrm>
            <a:off x="0" y="10798"/>
            <a:ext cx="8417040" cy="6847202"/>
          </a:xfrm>
          <a:prstGeom prst="rect">
            <a:avLst/>
          </a:prstGeom>
          <a:ln w="12700">
            <a:miter lim="400000"/>
          </a:ln>
        </p:spPr>
      </p:pic>
      <p:sp>
        <p:nvSpPr>
          <p:cNvPr id="18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9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5104"/>
            <a:ext cx="7296813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9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00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sp>
        <p:nvSpPr>
          <p:cNvPr id="20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09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5751552" cy="4728809"/>
          </a:xfrm>
          <a:prstGeom prst="rect">
            <a:avLst/>
          </a:prstGeom>
          <a:ln w="12700">
            <a:miter lim="400000"/>
          </a:ln>
        </p:spPr>
      </p:pic>
      <p:sp>
        <p:nvSpPr>
          <p:cNvPr id="21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42523" y="4365104"/>
            <a:ext cx="6480001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1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20" name="Picture 3" descr="Picture 3"/>
          <p:cNvPicPr>
            <a:picLocks noChangeAspect="1"/>
          </p:cNvPicPr>
          <p:nvPr/>
        </p:nvPicPr>
        <p:blipFill>
          <a:blip r:embed="rId3"/>
          <a:srcRect l="20417" t="33928" b="1300"/>
          <a:stretch>
            <a:fillRect/>
          </a:stretch>
        </p:blipFill>
        <p:spPr>
          <a:xfrm>
            <a:off x="1" y="1"/>
            <a:ext cx="8417041" cy="6847201"/>
          </a:xfrm>
          <a:prstGeom prst="rect">
            <a:avLst/>
          </a:prstGeom>
          <a:ln w="12700">
            <a:miter lim="400000"/>
          </a:ln>
        </p:spPr>
      </p:pic>
      <p:sp>
        <p:nvSpPr>
          <p:cNvPr id="22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5104"/>
            <a:ext cx="7296813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2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30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sp>
        <p:nvSpPr>
          <p:cNvPr id="2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2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7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28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9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pic>
        <p:nvPicPr>
          <p:cNvPr id="30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39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5751552" cy="4728809"/>
          </a:xfrm>
          <a:prstGeom prst="rect">
            <a:avLst/>
          </a:prstGeom>
          <a:ln w="12700">
            <a:miter lim="400000"/>
          </a:ln>
        </p:spPr>
      </p:pic>
      <p:sp>
        <p:nvSpPr>
          <p:cNvPr id="24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42523" y="4365104"/>
            <a:ext cx="6480001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4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50" name="Picture 3" descr="Picture 3"/>
          <p:cNvPicPr>
            <a:picLocks noChangeAspect="1"/>
          </p:cNvPicPr>
          <p:nvPr/>
        </p:nvPicPr>
        <p:blipFill>
          <a:blip r:embed="rId3"/>
          <a:srcRect l="20417" t="33928" b="1300"/>
          <a:stretch>
            <a:fillRect/>
          </a:stretch>
        </p:blipFill>
        <p:spPr>
          <a:xfrm>
            <a:off x="1" y="1"/>
            <a:ext cx="8417041" cy="6847201"/>
          </a:xfrm>
          <a:prstGeom prst="rect">
            <a:avLst/>
          </a:prstGeom>
          <a:ln w="12700">
            <a:miter lim="400000"/>
          </a:ln>
        </p:spPr>
      </p:pic>
      <p:sp>
        <p:nvSpPr>
          <p:cNvPr id="25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4549"/>
            <a:ext cx="6720749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5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1782" y="0"/>
            <a:ext cx="4570218" cy="4752760"/>
          </a:xfrm>
          <a:prstGeom prst="rect">
            <a:avLst/>
          </a:prstGeom>
          <a:ln w="12700">
            <a:miter lim="400000"/>
          </a:ln>
        </p:spPr>
      </p:pic>
      <p:pic>
        <p:nvPicPr>
          <p:cNvPr id="260" name="Afbeelding 5" descr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26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29475" y="4365104"/>
            <a:ext cx="6480000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6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5768455" cy="4771924"/>
          </a:xfrm>
          <a:prstGeom prst="rect">
            <a:avLst/>
          </a:prstGeom>
          <a:ln w="12700">
            <a:miter lim="400000"/>
          </a:ln>
        </p:spPr>
      </p:pic>
      <p:pic>
        <p:nvPicPr>
          <p:cNvPr id="270" name="Afbeelding 5" descr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27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Picture 7" descr="Picture 7"/>
          <p:cNvPicPr>
            <a:picLocks noChangeAspect="1"/>
          </p:cNvPicPr>
          <p:nvPr/>
        </p:nvPicPr>
        <p:blipFill>
          <a:blip r:embed="rId2"/>
          <a:srcRect l="21746" t="35234"/>
          <a:stretch>
            <a:fillRect/>
          </a:stretch>
        </p:blipFill>
        <p:spPr>
          <a:xfrm>
            <a:off x="0" y="0"/>
            <a:ext cx="8426961" cy="6971158"/>
          </a:xfrm>
          <a:prstGeom prst="rect">
            <a:avLst/>
          </a:prstGeom>
          <a:ln w="12700">
            <a:miter lim="400000"/>
          </a:ln>
        </p:spPr>
      </p:pic>
      <p:sp>
        <p:nvSpPr>
          <p:cNvPr id="27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80" name="Afbeelding 5" descr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2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ull Image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Picture Placeholder 3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8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297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29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299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0083" y="-1"/>
            <a:ext cx="2391917" cy="1482296"/>
          </a:xfrm>
          <a:prstGeom prst="rect">
            <a:avLst/>
          </a:prstGeom>
          <a:ln w="12700">
            <a:miter lim="400000"/>
          </a:ln>
        </p:spPr>
      </p:pic>
      <p:sp>
        <p:nvSpPr>
          <p:cNvPr id="30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01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3" y="1196976"/>
            <a:ext cx="8640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80975" indent="-180975">
              <a:lnSpc>
                <a:spcPct val="113000"/>
              </a:lnSpc>
              <a:spcBef>
                <a:spcPts val="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09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310" name="Picture 3" descr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1267" y="0"/>
            <a:ext cx="1940734" cy="2608685"/>
          </a:xfrm>
          <a:prstGeom prst="rect">
            <a:avLst/>
          </a:prstGeom>
          <a:ln w="12700">
            <a:miter lim="400000"/>
          </a:ln>
        </p:spPr>
      </p:pic>
      <p:sp>
        <p:nvSpPr>
          <p:cNvPr id="31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9000001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12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2" y="1196976"/>
            <a:ext cx="9000002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80975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" name="Picture 2" descr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058337" y="5624772"/>
            <a:ext cx="2133663" cy="1233229"/>
          </a:xfrm>
          <a:prstGeom prst="rect">
            <a:avLst/>
          </a:prstGeom>
          <a:ln w="12700">
            <a:miter lim="400000"/>
          </a:ln>
        </p:spPr>
      </p:pic>
      <p:sp>
        <p:nvSpPr>
          <p:cNvPr id="321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8112224" y="1196751"/>
            <a:ext cx="3456385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pic>
        <p:nvPicPr>
          <p:cNvPr id="322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2449" y="6072925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32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7128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24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1196976"/>
            <a:ext cx="7128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pic>
        <p:nvPicPr>
          <p:cNvPr id="325" name="Afbeelding 2" descr="Afbeelding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2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3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335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8453" y="0"/>
            <a:ext cx="2394163" cy="874500"/>
          </a:xfrm>
          <a:prstGeom prst="rect">
            <a:avLst/>
          </a:prstGeom>
          <a:ln w="12700">
            <a:miter lim="400000"/>
          </a:ln>
        </p:spPr>
      </p:pic>
      <p:sp>
        <p:nvSpPr>
          <p:cNvPr id="336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4463819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37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8208236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3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3456383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39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23393" y="1196976"/>
            <a:ext cx="3456384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9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pic>
        <p:nvPicPr>
          <p:cNvPr id="41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5661" y="537984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42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3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4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4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49" name="Picture Placeholder 6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5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391479" y="1340642"/>
            <a:ext cx="3360374" cy="4464622"/>
          </a:xfrm>
          <a:prstGeom prst="rect">
            <a:avLst/>
          </a:prstGeom>
          <a:solidFill>
            <a:srgbClr val="FFFFFF"/>
          </a:solidFill>
          <a:ln w="254000">
            <a:solidFill>
              <a:srgbClr val="FFFFFF"/>
            </a:solidFill>
            <a:miter lim="800000"/>
          </a:ln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defRPr sz="2000"/>
            </a:lvl1pPr>
            <a:lvl2pPr marL="647999" indent="-180000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buChar char="•"/>
              <a:defRPr sz="2000"/>
            </a:lvl2pPr>
            <a:lvl3pPr marL="1143000" indent="-179999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defRPr sz="2000"/>
            </a:lvl3pPr>
            <a:lvl4pPr marL="1600200" indent="-179999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buChar char="•"/>
              <a:defRPr sz="2000"/>
            </a:lvl4pPr>
            <a:lvl5pPr marL="2057400" indent="-228600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defRPr sz="2000"/>
            </a:lvl5pPr>
          </a:lstStyle>
          <a:p>
            <a:r>
              <a:t>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andscape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59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60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45280" y="476672"/>
            <a:ext cx="10923328" cy="158417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6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1" y="2276872"/>
            <a:ext cx="10945217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62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2924943"/>
            <a:ext cx="10945215" cy="2448745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6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0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71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72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063262" y="1196628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73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967" y="3788891"/>
            <a:ext cx="4511642" cy="158432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74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9552384" y="1196603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7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76" name="Text Placeholder 4"/>
          <p:cNvSpPr>
            <a:spLocks noGrp="1"/>
          </p:cNvSpPr>
          <p:nvPr>
            <p:ph type="body" sz="half" idx="24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7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with Landscaper &amp;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4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85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8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87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23392" y="3791020"/>
            <a:ext cx="10945216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88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89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9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3 Image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9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9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00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623391" y="3791020"/>
            <a:ext cx="6048674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02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3" name="Picture Placeholder 24"/>
          <p:cNvSpPr>
            <a:spLocks noGrp="1"/>
          </p:cNvSpPr>
          <p:nvPr>
            <p:ph type="pic" sz="quarter" idx="24"/>
          </p:nvPr>
        </p:nvSpPr>
        <p:spPr>
          <a:xfrm>
            <a:off x="6960096" y="3789040"/>
            <a:ext cx="4608513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12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13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7056967" y="3429000"/>
            <a:ext cx="4511642" cy="194421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14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108" y="1196751"/>
            <a:ext cx="4511641" cy="1950722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1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16" name="Text Placeholder 4"/>
          <p:cNvSpPr>
            <a:spLocks noGrp="1"/>
          </p:cNvSpPr>
          <p:nvPr>
            <p:ph type="body" sz="half" idx="23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4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25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2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2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4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35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3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Rectangle 5"/>
          <p:cNvSpPr/>
          <p:nvPr/>
        </p:nvSpPr>
        <p:spPr>
          <a:xfrm>
            <a:off x="1451999" y="-45721"/>
            <a:ext cx="9288002" cy="693801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444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3936" y="4851298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44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824939" y="3785892"/>
            <a:ext cx="6542124" cy="3683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spcBef>
                <a:spcPts val="400"/>
              </a:spcBef>
              <a:buSzTx/>
              <a:buFontTx/>
              <a:buNone/>
              <a:defRPr sz="2000">
                <a:solidFill>
                  <a:srgbClr val="034EA2"/>
                </a:solidFill>
              </a:defRPr>
            </a:lvl1pPr>
            <a:lvl2pPr marL="661307" indent="-204107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2pPr>
            <a:lvl3pPr marL="1104900" indent="-190500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3pPr>
            <a:lvl4pPr marL="1600200" indent="-228600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4pPr>
            <a:lvl5pPr marL="2057400" indent="-228600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5pPr>
          </a:lstStyle>
          <a:p>
            <a:r>
              <a:t>Additional Information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46" name="TextBox 2"/>
          <p:cNvSpPr txBox="1"/>
          <p:nvPr/>
        </p:nvSpPr>
        <p:spPr>
          <a:xfrm>
            <a:off x="45719" y="3127898"/>
            <a:ext cx="12100561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solidFill>
                  <a:srgbClr val="034EA2"/>
                </a:solidFill>
              </a:defRPr>
            </a:lvl1pPr>
          </a:lstStyle>
          <a:p>
            <a:r>
              <a:t>eit.europa.eu</a:t>
            </a:r>
          </a:p>
        </p:txBody>
      </p:sp>
      <p:pic>
        <p:nvPicPr>
          <p:cNvPr id="447" name="Afbeelding 9" descr="Afbeelding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7561" y="2132857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4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5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56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5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458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0083" y="-1"/>
            <a:ext cx="2391917" cy="1482296"/>
          </a:xfrm>
          <a:prstGeom prst="rect">
            <a:avLst/>
          </a:prstGeom>
          <a:ln w="12700">
            <a:miter lim="400000"/>
          </a:ln>
        </p:spPr>
      </p:pic>
      <p:sp>
        <p:nvSpPr>
          <p:cNvPr id="45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60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3" y="1196976"/>
            <a:ext cx="8640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2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5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</a:lstStyle>
          <a:p>
            <a:r>
              <a:t>Speaker | Location | Date</a:t>
            </a:r>
          </a:p>
        </p:txBody>
      </p:sp>
      <p:pic>
        <p:nvPicPr>
          <p:cNvPr id="56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5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6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469" name="Picture 3" descr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1267" y="0"/>
            <a:ext cx="1940734" cy="2608685"/>
          </a:xfrm>
          <a:prstGeom prst="rect">
            <a:avLst/>
          </a:prstGeom>
          <a:ln w="12700">
            <a:miter lim="400000"/>
          </a:ln>
        </p:spPr>
      </p:pic>
      <p:sp>
        <p:nvSpPr>
          <p:cNvPr id="47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9000001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71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2" y="1196976"/>
            <a:ext cx="9000002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7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8112224" y="1196751"/>
            <a:ext cx="3456385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pic>
        <p:nvPicPr>
          <p:cNvPr id="480" name="Picture 2" descr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058337" y="5624772"/>
            <a:ext cx="2133663" cy="1233229"/>
          </a:xfrm>
          <a:prstGeom prst="rect">
            <a:avLst/>
          </a:prstGeom>
          <a:ln w="12700">
            <a:miter lim="400000"/>
          </a:ln>
        </p:spPr>
      </p:pic>
      <p:sp>
        <p:nvSpPr>
          <p:cNvPr id="48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7128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482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2449" y="6070858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483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1196976"/>
            <a:ext cx="7128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pic>
        <p:nvPicPr>
          <p:cNvPr id="484" name="Afbeelding 2" descr="Afbeelding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2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93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494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8453" y="0"/>
            <a:ext cx="2394163" cy="874500"/>
          </a:xfrm>
          <a:prstGeom prst="rect">
            <a:avLst/>
          </a:prstGeom>
          <a:ln w="12700">
            <a:miter lim="400000"/>
          </a:ln>
        </p:spPr>
      </p:pic>
      <p:sp>
        <p:nvSpPr>
          <p:cNvPr id="495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4463819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96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8208236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9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3456383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98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23393" y="1196976"/>
            <a:ext cx="3456384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6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07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08" name="Picture Placeholder 6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0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391479" y="1340642"/>
            <a:ext cx="3360374" cy="4464622"/>
          </a:xfrm>
          <a:prstGeom prst="rect">
            <a:avLst/>
          </a:prstGeom>
          <a:solidFill>
            <a:srgbClr val="FFFFFF"/>
          </a:solidFill>
          <a:ln w="254000">
            <a:solidFill>
              <a:srgbClr val="FFFFFF"/>
            </a:solidFill>
            <a:miter lim="800000"/>
          </a:ln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  <a:lvl2pPr marL="647999" indent="-1800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2pPr>
            <a:lvl3pPr marL="11430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3pPr>
            <a:lvl4pPr marL="16002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4pPr>
            <a:lvl5pPr marL="2057400" indent="-2286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5pPr>
          </a:lstStyle>
          <a:p>
            <a:r>
              <a:t>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andscape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1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19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45280" y="476672"/>
            <a:ext cx="10923328" cy="158417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2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1" y="2276872"/>
            <a:ext cx="10945217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21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2924943"/>
            <a:ext cx="10945215" cy="2448745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9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30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3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063262" y="1196628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2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967" y="3788891"/>
            <a:ext cx="4511642" cy="158432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3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9552384" y="1196603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5" name="Text Placeholder 4"/>
          <p:cNvSpPr>
            <a:spLocks noGrp="1"/>
          </p:cNvSpPr>
          <p:nvPr>
            <p:ph type="body" sz="half" idx="24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3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with Landscaper &amp;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4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4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46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23392" y="3791020"/>
            <a:ext cx="10945216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47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48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3 Image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6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57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5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59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623391" y="3791020"/>
            <a:ext cx="6048674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60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61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62" name="Picture Placeholder 24"/>
          <p:cNvSpPr>
            <a:spLocks noGrp="1"/>
          </p:cNvSpPr>
          <p:nvPr>
            <p:ph type="pic" sz="quarter" idx="24"/>
          </p:nvPr>
        </p:nvSpPr>
        <p:spPr>
          <a:xfrm>
            <a:off x="6960096" y="3789040"/>
            <a:ext cx="4608513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6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0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71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72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7056967" y="3429000"/>
            <a:ext cx="4511642" cy="194421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73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108" y="1196751"/>
            <a:ext cx="4511641" cy="1950722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7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75" name="Text Placeholder 4"/>
          <p:cNvSpPr>
            <a:spLocks noGrp="1"/>
          </p:cNvSpPr>
          <p:nvPr>
            <p:ph type="body" sz="half" idx="23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8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8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8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6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66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67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68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7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9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9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Rectangle 7"/>
          <p:cNvSpPr/>
          <p:nvPr/>
        </p:nvSpPr>
        <p:spPr>
          <a:xfrm>
            <a:off x="1451999" y="-45721"/>
            <a:ext cx="9288002" cy="693801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0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824939" y="3785892"/>
            <a:ext cx="6542124" cy="3683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spcBef>
                <a:spcPts val="400"/>
              </a:spcBef>
              <a:buSzTx/>
              <a:buFontTx/>
              <a:buNone/>
              <a:defRPr sz="2000">
                <a:solidFill>
                  <a:srgbClr val="6BB745"/>
                </a:solidFill>
              </a:defRPr>
            </a:lvl1pPr>
            <a:lvl2pPr marL="661307" indent="-204107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2pPr>
            <a:lvl3pPr marL="1104900" indent="-1905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3pPr>
            <a:lvl4pPr marL="16002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4pPr>
            <a:lvl5pPr marL="20574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5pPr>
          </a:lstStyle>
          <a:p>
            <a:r>
              <a:t>Additional Information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04" name="TextBox 2"/>
          <p:cNvSpPr txBox="1"/>
          <p:nvPr/>
        </p:nvSpPr>
        <p:spPr>
          <a:xfrm>
            <a:off x="45719" y="3127898"/>
            <a:ext cx="12100561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solidFill>
                  <a:srgbClr val="6BB745"/>
                </a:solidFill>
              </a:defRPr>
            </a:lvl1pPr>
          </a:lstStyle>
          <a:p>
            <a:r>
              <a:t>eit.europa.eu</a:t>
            </a:r>
          </a:p>
        </p:txBody>
      </p:sp>
      <p:pic>
        <p:nvPicPr>
          <p:cNvPr id="605" name="Afbeelding 9" descr="Afbeelding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7561" y="2132857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06" name="Picture 6" descr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3936" y="4851298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0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15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1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3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617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8950" y="1"/>
            <a:ext cx="3193050" cy="1483343"/>
          </a:xfrm>
          <a:prstGeom prst="rect">
            <a:avLst/>
          </a:prstGeom>
          <a:ln w="12700">
            <a:miter lim="400000"/>
          </a:ln>
        </p:spPr>
      </p:pic>
      <p:sp>
        <p:nvSpPr>
          <p:cNvPr id="61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7872908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19" name="Text Placeholder 4"/>
          <p:cNvSpPr>
            <a:spLocks noGrp="1"/>
          </p:cNvSpPr>
          <p:nvPr>
            <p:ph type="body" sz="half" idx="21" hasCustomPrompt="1"/>
          </p:nvPr>
        </p:nvSpPr>
        <p:spPr>
          <a:xfrm>
            <a:off x="623393" y="1196976"/>
            <a:ext cx="7872908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</p:spTree>
  </p:cSld>
  <p:clrMapOvr>
    <a:masterClrMapping/>
  </p:clrMapOvr>
  <p:transition spd="med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6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27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628" name="Picture 3" descr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2206" y="0"/>
            <a:ext cx="2589794" cy="2609528"/>
          </a:xfrm>
          <a:prstGeom prst="rect">
            <a:avLst/>
          </a:prstGeom>
          <a:ln w="12700">
            <a:miter lim="400000"/>
          </a:ln>
        </p:spPr>
      </p:pic>
      <p:sp>
        <p:nvSpPr>
          <p:cNvPr id="62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8352928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30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3" y="1196976"/>
            <a:ext cx="832854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8112224" y="1196751"/>
            <a:ext cx="3456385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pic>
        <p:nvPicPr>
          <p:cNvPr id="639" name="Picture 2" descr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752384" y="5625199"/>
            <a:ext cx="2439617" cy="1232802"/>
          </a:xfrm>
          <a:prstGeom prst="rect">
            <a:avLst/>
          </a:prstGeom>
          <a:ln w="12700">
            <a:miter lim="400000"/>
          </a:ln>
        </p:spPr>
      </p:pic>
      <p:sp>
        <p:nvSpPr>
          <p:cNvPr id="64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7104789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41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4" y="1196976"/>
            <a:ext cx="7104789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pic>
        <p:nvPicPr>
          <p:cNvPr id="642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43" name="Picture 9" descr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2449" y="6070858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4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1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52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653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2277" y="0"/>
            <a:ext cx="3192426" cy="874129"/>
          </a:xfrm>
          <a:prstGeom prst="rect">
            <a:avLst/>
          </a:prstGeom>
          <a:ln w="12700">
            <a:miter lim="400000"/>
          </a:ln>
        </p:spPr>
      </p:pic>
      <p:sp>
        <p:nvSpPr>
          <p:cNvPr id="654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4463819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55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8208236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5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3456383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57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23393" y="1196976"/>
            <a:ext cx="3456384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66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67" name="Picture Placeholder 6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6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391479" y="1340642"/>
            <a:ext cx="3360374" cy="4464622"/>
          </a:xfrm>
          <a:prstGeom prst="rect">
            <a:avLst/>
          </a:prstGeom>
          <a:solidFill>
            <a:srgbClr val="FFFFFF"/>
          </a:solidFill>
          <a:ln w="254000">
            <a:solidFill>
              <a:srgbClr val="FFFFFF"/>
            </a:solidFill>
            <a:miter lim="800000"/>
          </a:ln>
        </p:spPr>
        <p:txBody>
          <a:bodyPr>
            <a:normAutofit/>
          </a:bodyPr>
          <a:lstStyle>
            <a:lvl1pPr marL="0" indent="-1800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  <a:lvl2pPr marL="647999" indent="-1800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2pPr>
            <a:lvl3pPr marL="11430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3pPr>
            <a:lvl4pPr marL="16002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4pPr>
            <a:lvl5pPr marL="2057400" indent="-2286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5pPr>
          </a:lstStyle>
          <a:p>
            <a:r>
              <a:t>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6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andscape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6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77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78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45280" y="476672"/>
            <a:ext cx="10923328" cy="158417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7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1" y="2276872"/>
            <a:ext cx="10945217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80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2924943"/>
            <a:ext cx="10945215" cy="244874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8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89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90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063262" y="1196628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1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967" y="3788891"/>
            <a:ext cx="4511642" cy="158432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2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9552384" y="1196603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94" name="Text Placeholder 4"/>
          <p:cNvSpPr>
            <a:spLocks noGrp="1"/>
          </p:cNvSpPr>
          <p:nvPr>
            <p:ph type="body" sz="half" idx="24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with Landscaper &amp;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2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03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0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05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23392" y="3791020"/>
            <a:ext cx="10945216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06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707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78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9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8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1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pic>
        <p:nvPicPr>
          <p:cNvPr id="82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5661" y="537984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8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3 Image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5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16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1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18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623391" y="3791020"/>
            <a:ext cx="6048674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19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720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21" name="Picture Placeholder 24"/>
          <p:cNvSpPr>
            <a:spLocks noGrp="1"/>
          </p:cNvSpPr>
          <p:nvPr>
            <p:ph type="pic" sz="quarter" idx="24"/>
          </p:nvPr>
        </p:nvSpPr>
        <p:spPr>
          <a:xfrm>
            <a:off x="6960096" y="3789040"/>
            <a:ext cx="4608513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9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30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31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7056967" y="3429000"/>
            <a:ext cx="4511642" cy="194421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32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108" y="1196751"/>
            <a:ext cx="4511641" cy="1950722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3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34" name="Text Placeholder 4"/>
          <p:cNvSpPr>
            <a:spLocks noGrp="1"/>
          </p:cNvSpPr>
          <p:nvPr>
            <p:ph type="body" sz="half" idx="23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7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Rectangle 9"/>
          <p:cNvSpPr/>
          <p:nvPr/>
        </p:nvSpPr>
        <p:spPr>
          <a:xfrm>
            <a:off x="1451999" y="-45721"/>
            <a:ext cx="9288002" cy="693801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4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831638" y="3785892"/>
            <a:ext cx="6542125" cy="3683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spcBef>
                <a:spcPts val="400"/>
              </a:spcBef>
              <a:buSzTx/>
              <a:buFontTx/>
              <a:buNone/>
              <a:defRPr sz="2000">
                <a:solidFill>
                  <a:srgbClr val="6BB745"/>
                </a:solidFill>
              </a:defRPr>
            </a:lvl1pPr>
            <a:lvl2pPr marL="661307" indent="-204107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2pPr>
            <a:lvl3pPr marL="1104900" indent="-1905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3pPr>
            <a:lvl4pPr marL="16002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4pPr>
            <a:lvl5pPr marL="20574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5pPr>
          </a:lstStyle>
          <a:p>
            <a:r>
              <a:t>Additional Information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744" name="Afbeelding 9" descr="Afbeelding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7561" y="2132857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45" name="Picture 7" descr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3936" y="4851298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4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3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54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55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6B11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5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35360" y="4365104"/>
            <a:ext cx="7296812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757" name="Picture 7" descr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58" name="Picture 3" descr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sp>
        <p:nvSpPr>
          <p:cNvPr id="75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91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92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9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4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</a:lstStyle>
          <a:p>
            <a:r>
              <a:t>Speaker | Location | Date</a:t>
            </a:r>
          </a:p>
        </p:txBody>
      </p:sp>
      <p:pic>
        <p:nvPicPr>
          <p:cNvPr id="95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9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0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5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106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07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pic>
        <p:nvPicPr>
          <p:cNvPr id="108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10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17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18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1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0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pic>
        <p:nvPicPr>
          <p:cNvPr id="121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5661" y="537984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1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1"/>
          <p:cNvSpPr txBox="1"/>
          <p:nvPr/>
        </p:nvSpPr>
        <p:spPr>
          <a:xfrm>
            <a:off x="765387" y="4725144"/>
            <a:ext cx="5284893" cy="3924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t</a:t>
            </a:r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609600" y="92074"/>
            <a:ext cx="109728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/>
          <a:lstStyle/>
          <a:p>
            <a:r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8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" name="Tijdelijke aanduiding voor afbeelding 6" descr="Tijdelijke aanduiding voor afbeelding 6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/>
          <a:stretch>
            <a:fillRect/>
          </a:stretch>
        </p:blipFill>
        <p:spPr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35" y="0"/>
                  <a:pt x="0" y="4835"/>
                  <a:pt x="0" y="10799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799"/>
                </a:cubicBezTo>
                <a:cubicBezTo>
                  <a:pt x="21600" y="4835"/>
                  <a:pt x="16765" y="0"/>
                  <a:pt x="10800" y="0"/>
                </a:cubicBezTo>
                <a:close/>
              </a:path>
            </a:pathLst>
          </a:custGeom>
        </p:spPr>
      </p:pic>
      <p:sp>
        <p:nvSpPr>
          <p:cNvPr id="769" name="Text Placeholder 1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Маркетплейс</a:t>
            </a:r>
          </a:p>
        </p:txBody>
      </p:sp>
      <p:sp>
        <p:nvSpPr>
          <p:cNvPr id="770" name="Text Placeholder 2"/>
          <p:cNvSpPr>
            <a:spLocks noGrp="1"/>
          </p:cNvSpPr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t>Юрій Заремба  |  засновник та директор AXDRAFT</a:t>
            </a:r>
          </a:p>
        </p:txBody>
      </p:sp>
      <p:pic>
        <p:nvPicPr>
          <p:cNvPr id="771" name="re_start_logo-08.png" descr="re_start_logo-08.png"/>
          <p:cNvPicPr>
            <a:picLocks noChangeAspect="1"/>
          </p:cNvPicPr>
          <p:nvPr/>
        </p:nvPicPr>
        <p:blipFill>
          <a:blip r:embed="rId3"/>
          <a:srcRect t="1257" b="1257"/>
          <a:stretch>
            <a:fillRect/>
          </a:stretch>
        </p:blipFill>
        <p:spPr>
          <a:xfrm>
            <a:off x="2579478" y="645838"/>
            <a:ext cx="1288049" cy="249251"/>
          </a:xfrm>
          <a:prstGeom prst="rect">
            <a:avLst/>
          </a:prstGeom>
          <a:ln w="12700">
            <a:miter lim="400000"/>
          </a:ln>
        </p:spPr>
      </p:pic>
      <p:pic>
        <p:nvPicPr>
          <p:cNvPr id="772" name="cyberinnov8_wh.png" descr="cyberinnov8_wh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0340" y="527959"/>
            <a:ext cx="1747415" cy="47617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Tijdelijke aanduiding voor tekst 1"/>
          <p:cNvSpPr txBox="1">
            <a:spLocks noGrp="1"/>
          </p:cNvSpPr>
          <p:nvPr>
            <p:ph type="body" sz="quarter" idx="1"/>
          </p:nvPr>
        </p:nvSpPr>
        <p:spPr>
          <a:xfrm>
            <a:off x="623393" y="541719"/>
            <a:ext cx="6048673" cy="432049"/>
          </a:xfrm>
          <a:prstGeom prst="rect">
            <a:avLst/>
          </a:prstGeom>
        </p:spPr>
        <p:txBody>
          <a:bodyPr/>
          <a:lstStyle>
            <a:lvl1pPr defTabSz="832104">
              <a:spcBef>
                <a:spcPts val="600"/>
              </a:spcBef>
              <a:defRPr sz="2730">
                <a:solidFill>
                  <a:srgbClr val="034EA2"/>
                </a:solidFill>
              </a:defRPr>
            </a:lvl1pPr>
          </a:lstStyle>
          <a:p>
            <a:pPr>
              <a:defRPr>
                <a:solidFill>
                  <a:srgbClr val="6BB745"/>
                </a:solidFill>
              </a:defRPr>
            </a:pPr>
            <a:r>
              <a:rPr>
                <a:solidFill>
                  <a:srgbClr val="034EA2"/>
                </a:solidFill>
              </a:rPr>
              <a:t>Модель Marketplace</a:t>
            </a:r>
          </a:p>
        </p:txBody>
      </p:sp>
      <p:pic>
        <p:nvPicPr>
          <p:cNvPr id="775" name="Tijdelijke aanduiding voor afbeelding 6" descr="Tijdelijke aanduiding voor afbeelding 6"/>
          <p:cNvPicPr>
            <a:picLocks noGrp="1" noChangeAspect="1"/>
          </p:cNvPicPr>
          <p:nvPr>
            <p:ph type="pic" idx="21"/>
          </p:nvPr>
        </p:nvPicPr>
        <p:blipFill>
          <a:blip r:embed="rId2"/>
          <a:stretch>
            <a:fillRect/>
          </a:stretch>
        </p:blipFill>
        <p:spPr>
          <a:xfrm>
            <a:off x="623391" y="4065749"/>
            <a:ext cx="10945217" cy="1584177"/>
          </a:xfrm>
          <a:prstGeom prst="rect">
            <a:avLst/>
          </a:prstGeom>
        </p:spPr>
      </p:pic>
      <p:grpSp>
        <p:nvGrpSpPr>
          <p:cNvPr id="778" name="Google Shape;287;p45"/>
          <p:cNvGrpSpPr/>
          <p:nvPr/>
        </p:nvGrpSpPr>
        <p:grpSpPr>
          <a:xfrm>
            <a:off x="729235" y="1385313"/>
            <a:ext cx="2388300" cy="714601"/>
            <a:chOff x="0" y="0"/>
            <a:chExt cx="2388299" cy="714600"/>
          </a:xfrm>
        </p:grpSpPr>
        <p:sp>
          <p:nvSpPr>
            <p:cNvPr id="776" name="Shape"/>
            <p:cNvSpPr/>
            <p:nvPr/>
          </p:nvSpPr>
          <p:spPr>
            <a:xfrm>
              <a:off x="0" y="-1"/>
              <a:ext cx="2388300" cy="7146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18369" y="0"/>
                  </a:lnTo>
                  <a:lnTo>
                    <a:pt x="21600" y="10800"/>
                  </a:lnTo>
                  <a:lnTo>
                    <a:pt x="18369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0070C0"/>
            </a:solidFill>
            <a:ln w="9525" cap="flat">
              <a:solidFill>
                <a:schemeClr val="accent1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000" b="1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77" name="ЦІННІСТЬ"/>
            <p:cNvSpPr txBox="1"/>
            <p:nvPr/>
          </p:nvSpPr>
          <p:spPr>
            <a:xfrm>
              <a:off x="4762" y="141504"/>
              <a:ext cx="2200126" cy="43159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91424" tIns="91424" rIns="91424" bIns="91424" numCol="1" anchor="ctr">
              <a:spAutoFit/>
            </a:bodyPr>
            <a:lstStyle>
              <a:lvl1pPr algn="ctr">
                <a:defRPr sz="2000" b="1">
                  <a:solidFill>
                    <a:srgbClr val="FFFFFF"/>
                  </a:solidFill>
                </a:defRPr>
              </a:lvl1pPr>
            </a:lstStyle>
            <a:p>
              <a:r>
                <a:t>ЦІННІСТЬ</a:t>
              </a:r>
            </a:p>
          </p:txBody>
        </p:sp>
      </p:grpSp>
      <p:grpSp>
        <p:nvGrpSpPr>
          <p:cNvPr id="781" name="Google Shape;288;p45"/>
          <p:cNvGrpSpPr/>
          <p:nvPr/>
        </p:nvGrpSpPr>
        <p:grpSpPr>
          <a:xfrm>
            <a:off x="4901850" y="1385313"/>
            <a:ext cx="2388300" cy="714601"/>
            <a:chOff x="0" y="0"/>
            <a:chExt cx="2388299" cy="714600"/>
          </a:xfrm>
        </p:grpSpPr>
        <p:sp>
          <p:nvSpPr>
            <p:cNvPr id="779" name="Shape"/>
            <p:cNvSpPr/>
            <p:nvPr/>
          </p:nvSpPr>
          <p:spPr>
            <a:xfrm>
              <a:off x="0" y="-1"/>
              <a:ext cx="2388300" cy="7146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18369" y="0"/>
                  </a:lnTo>
                  <a:lnTo>
                    <a:pt x="21600" y="10800"/>
                  </a:lnTo>
                  <a:lnTo>
                    <a:pt x="18369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0070C0"/>
            </a:solidFill>
            <a:ln w="9525" cap="flat">
              <a:solidFill>
                <a:schemeClr val="accent1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000" b="1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80" name="КОРИСТУВАЧ"/>
            <p:cNvSpPr txBox="1"/>
            <p:nvPr/>
          </p:nvSpPr>
          <p:spPr>
            <a:xfrm>
              <a:off x="4762" y="141504"/>
              <a:ext cx="2200126" cy="43159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91424" tIns="91424" rIns="91424" bIns="91424" numCol="1" anchor="ctr">
              <a:spAutoFit/>
            </a:bodyPr>
            <a:lstStyle>
              <a:lvl1pPr algn="ctr">
                <a:defRPr sz="2000" b="1">
                  <a:solidFill>
                    <a:srgbClr val="FFFFFF"/>
                  </a:solidFill>
                </a:defRPr>
              </a:lvl1pPr>
            </a:lstStyle>
            <a:p>
              <a:r>
                <a:t>КОРИСТУВАЧ</a:t>
              </a:r>
            </a:p>
          </p:txBody>
        </p:sp>
      </p:grpSp>
      <p:grpSp>
        <p:nvGrpSpPr>
          <p:cNvPr id="784" name="Google Shape;289;p45"/>
          <p:cNvGrpSpPr/>
          <p:nvPr/>
        </p:nvGrpSpPr>
        <p:grpSpPr>
          <a:xfrm>
            <a:off x="8866050" y="1385313"/>
            <a:ext cx="2388301" cy="714601"/>
            <a:chOff x="0" y="0"/>
            <a:chExt cx="2388299" cy="714600"/>
          </a:xfrm>
        </p:grpSpPr>
        <p:sp>
          <p:nvSpPr>
            <p:cNvPr id="782" name="Shape"/>
            <p:cNvSpPr/>
            <p:nvPr/>
          </p:nvSpPr>
          <p:spPr>
            <a:xfrm>
              <a:off x="0" y="-1"/>
              <a:ext cx="2388300" cy="7146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18369" y="0"/>
                  </a:lnTo>
                  <a:lnTo>
                    <a:pt x="21600" y="10800"/>
                  </a:lnTo>
                  <a:lnTo>
                    <a:pt x="18369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0070C0"/>
            </a:solidFill>
            <a:ln w="9525" cap="flat">
              <a:solidFill>
                <a:schemeClr val="accent1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000" b="1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83" name="МОНЕТИЗАЦІЯ"/>
            <p:cNvSpPr txBox="1"/>
            <p:nvPr/>
          </p:nvSpPr>
          <p:spPr>
            <a:xfrm>
              <a:off x="4762" y="141504"/>
              <a:ext cx="2200126" cy="43159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91424" tIns="91424" rIns="91424" bIns="91424" numCol="1" anchor="ctr">
              <a:spAutoFit/>
            </a:bodyPr>
            <a:lstStyle>
              <a:lvl1pPr algn="ctr">
                <a:defRPr sz="2000" b="1">
                  <a:solidFill>
                    <a:srgbClr val="FFFFFF"/>
                  </a:solidFill>
                </a:defRPr>
              </a:lvl1pPr>
            </a:lstStyle>
            <a:p>
              <a:r>
                <a:t>МОНЕТИЗАЦІЯ</a:t>
              </a:r>
            </a:p>
          </p:txBody>
        </p:sp>
      </p:grpSp>
      <p:sp>
        <p:nvSpPr>
          <p:cNvPr id="785" name="Google Shape;290;p45"/>
          <p:cNvSpPr txBox="1"/>
          <p:nvPr/>
        </p:nvSpPr>
        <p:spPr>
          <a:xfrm>
            <a:off x="729234" y="2245503"/>
            <a:ext cx="3581258" cy="13007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spAutoFit/>
          </a:bodyPr>
          <a:lstStyle/>
          <a:p>
            <a:r>
              <a:t>Вирішення проблем роздрібної торгівлі товарами чи послугами:</a:t>
            </a:r>
          </a:p>
          <a:p>
            <a:pPr marL="368300" indent="-342900">
              <a:buClr>
                <a:srgbClr val="0070C0"/>
              </a:buClr>
              <a:buSzPts val="1800"/>
              <a:buFont typeface="Arial"/>
              <a:buChar char="•"/>
            </a:pPr>
            <a:r>
              <a:t>пошук покупців/продавців;</a:t>
            </a:r>
          </a:p>
          <a:p>
            <a:pPr marL="368300" indent="-342900">
              <a:buClr>
                <a:srgbClr val="0070C0"/>
              </a:buClr>
              <a:buSzPts val="1800"/>
              <a:buFont typeface="Arial"/>
              <a:buChar char="•"/>
            </a:pPr>
            <a:r>
              <a:t>логістика.</a:t>
            </a:r>
          </a:p>
        </p:txBody>
      </p:sp>
      <p:sp>
        <p:nvSpPr>
          <p:cNvPr id="786" name="Google Shape;291;p45"/>
          <p:cNvSpPr txBox="1"/>
          <p:nvPr/>
        </p:nvSpPr>
        <p:spPr>
          <a:xfrm>
            <a:off x="4769648" y="2223546"/>
            <a:ext cx="2945053" cy="13007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spAutoFit/>
          </a:bodyPr>
          <a:lstStyle>
            <a:lvl1pPr marL="342900" indent="-317500">
              <a:buClr>
                <a:srgbClr val="0070C0"/>
              </a:buClr>
              <a:buSzPts val="1800"/>
              <a:buFont typeface="Arial"/>
              <a:buChar char="•"/>
            </a:lvl1pPr>
          </a:lstStyle>
          <a:p>
            <a:r>
              <a:t>фізичні та юридичні особи, які взаємодіють на торгівельному майданчику</a:t>
            </a:r>
          </a:p>
        </p:txBody>
      </p:sp>
      <p:sp>
        <p:nvSpPr>
          <p:cNvPr id="787" name="Google Shape;292;p45"/>
          <p:cNvSpPr txBox="1"/>
          <p:nvPr/>
        </p:nvSpPr>
        <p:spPr>
          <a:xfrm>
            <a:off x="8866050" y="2223546"/>
            <a:ext cx="2810576" cy="1008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spAutoFit/>
          </a:bodyPr>
          <a:lstStyle/>
          <a:p>
            <a:pPr marL="368300" indent="-342900">
              <a:buClr>
                <a:srgbClr val="0070C0"/>
              </a:buClr>
              <a:buSzPts val="1800"/>
              <a:buFont typeface="Arial"/>
              <a:buChar char="•"/>
            </a:pPr>
            <a:r>
              <a:t>одноразовий платіж;</a:t>
            </a:r>
          </a:p>
          <a:p>
            <a:pPr marL="368300" indent="-342900">
              <a:buClr>
                <a:srgbClr val="0070C0"/>
              </a:buClr>
              <a:buSzPts val="1800"/>
              <a:buFont typeface="Arial"/>
              <a:buChar char="•"/>
            </a:pPr>
            <a:r>
              <a:t>комісія за транзакцію;</a:t>
            </a:r>
          </a:p>
          <a:p>
            <a:pPr marL="368300" indent="-342900">
              <a:buClr>
                <a:srgbClr val="0070C0"/>
              </a:buClr>
              <a:buSzPts val="1800"/>
              <a:buFont typeface="Arial"/>
              <a:buChar char="•"/>
            </a:pPr>
            <a:r>
              <a:t>реклама;</a:t>
            </a:r>
          </a:p>
        </p:txBody>
      </p:sp>
      <p:pic>
        <p:nvPicPr>
          <p:cNvPr id="788" name="re_start_logo-08.png" descr="re_start_logo-0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9692" y="6187068"/>
            <a:ext cx="1288050" cy="249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789" name="cyberinnov8_bl.png" descr="cyberinnov8_b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1" name="Tijdelijke aanduiding voor afbeelding 4" descr="Tijdelijke aanduiding voor afbeelding 4"/>
          <p:cNvPicPr>
            <a:picLocks noGrp="1" noChangeAspect="1"/>
          </p:cNvPicPr>
          <p:nvPr>
            <p:ph type="pic" idx="21"/>
          </p:nvPr>
        </p:nvPicPr>
        <p:blipFill>
          <a:blip r:embed="rId2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92" name="Tijdelijke aanduiding voor tekst 2"/>
          <p:cNvSpPr txBox="1">
            <a:spLocks noGrp="1"/>
          </p:cNvSpPr>
          <p:nvPr>
            <p:ph type="body" sz="quarter" idx="1"/>
          </p:nvPr>
        </p:nvSpPr>
        <p:spPr>
          <a:xfrm>
            <a:off x="623393" y="541719"/>
            <a:ext cx="7128000" cy="432049"/>
          </a:xfrm>
          <a:prstGeom prst="rect">
            <a:avLst/>
          </a:prstGeom>
        </p:spPr>
        <p:txBody>
          <a:bodyPr/>
          <a:lstStyle>
            <a:lvl1pPr defTabSz="832104">
              <a:spcBef>
                <a:spcPts val="600"/>
              </a:spcBef>
              <a:defRPr sz="2730"/>
            </a:lvl1pPr>
          </a:lstStyle>
          <a:p>
            <a:r>
              <a:t>Основні риси Marketplace</a:t>
            </a:r>
          </a:p>
        </p:txBody>
      </p:sp>
      <p:sp>
        <p:nvSpPr>
          <p:cNvPr id="793" name="Tijdelijke aanduiding voor tekst 3"/>
          <p:cNvSpPr>
            <a:spLocks noGrp="1"/>
          </p:cNvSpPr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algn="just"/>
            <a:r>
              <a:t>Продукт - це посередник</a:t>
            </a:r>
          </a:p>
          <a:p>
            <a:pPr algn="just"/>
            <a:r>
              <a:t>Потрібно вирішувати 2 проблеми (попит і пропозиція)</a:t>
            </a:r>
            <a:endParaRPr>
              <a:solidFill>
                <a:srgbClr val="008F00"/>
              </a:solidFill>
            </a:endParaRPr>
          </a:p>
          <a:p>
            <a:pPr algn="just"/>
            <a:r>
              <a:t>Успішна монетизація потребує значної кількості угод</a:t>
            </a:r>
          </a:p>
        </p:txBody>
      </p:sp>
      <p:pic>
        <p:nvPicPr>
          <p:cNvPr id="794" name="re_start_logo-08.png" descr="re_start_logo-0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9692" y="6187068"/>
            <a:ext cx="1288050" cy="249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795" name="cyberinnov8_bl.png" descr="cyberinnov8_b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Tijdelijke aanduiding voor tekst 1"/>
          <p:cNvSpPr txBox="1">
            <a:spLocks noGrp="1"/>
          </p:cNvSpPr>
          <p:nvPr>
            <p:ph type="body" sz="quarter" idx="1"/>
          </p:nvPr>
        </p:nvSpPr>
        <p:spPr>
          <a:xfrm>
            <a:off x="623393" y="541719"/>
            <a:ext cx="6048673" cy="432049"/>
          </a:xfrm>
          <a:prstGeom prst="rect">
            <a:avLst/>
          </a:prstGeom>
        </p:spPr>
        <p:txBody>
          <a:bodyPr/>
          <a:lstStyle/>
          <a:p>
            <a:pPr defTabSz="832104">
              <a:spcBef>
                <a:spcPts val="600"/>
              </a:spcBef>
              <a:defRPr sz="2730"/>
            </a:pPr>
            <a:r>
              <a:t>Приклади Marketplace</a:t>
            </a:r>
          </a:p>
        </p:txBody>
      </p:sp>
      <p:pic>
        <p:nvPicPr>
          <p:cNvPr id="798" name="Tijdelijke aanduiding voor afbeelding 7" descr="Tijdelijke aanduiding voor afbeelding 7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 t="28792" b="28792"/>
          <a:stretch>
            <a:fillRect/>
          </a:stretch>
        </p:blipFill>
        <p:spPr>
          <a:xfrm>
            <a:off x="623391" y="3791020"/>
            <a:ext cx="6048673" cy="1584177"/>
          </a:xfrm>
          <a:prstGeom prst="rect">
            <a:avLst/>
          </a:prstGeom>
        </p:spPr>
      </p:pic>
      <p:sp>
        <p:nvSpPr>
          <p:cNvPr id="799" name="Tijdelijke aanduiding voor tekst 3"/>
          <p:cNvSpPr>
            <a:spLocks noGrp="1"/>
          </p:cNvSpPr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algn="just">
              <a:buClr>
                <a:srgbClr val="0070C0"/>
              </a:buClr>
            </a:pPr>
            <a:r>
              <a:t>OLX</a:t>
            </a:r>
          </a:p>
          <a:p>
            <a:pPr algn="just">
              <a:buClr>
                <a:srgbClr val="0070C0"/>
              </a:buClr>
            </a:pPr>
            <a:r>
              <a:t>Rozetka</a:t>
            </a:r>
            <a:endParaRPr>
              <a:solidFill>
                <a:srgbClr val="008F00"/>
              </a:solidFill>
            </a:endParaRPr>
          </a:p>
          <a:p>
            <a:pPr algn="just">
              <a:buClr>
                <a:srgbClr val="0070C0"/>
              </a:buClr>
            </a:pPr>
            <a:r>
              <a:t>Amazon</a:t>
            </a:r>
          </a:p>
        </p:txBody>
      </p:sp>
      <p:pic>
        <p:nvPicPr>
          <p:cNvPr id="800" name="Tijdelijke aanduiding voor afbeelding 6" descr="Tijdelijke aanduiding voor afbeelding 6"/>
          <p:cNvPicPr>
            <a:picLocks noGrp="1" noChangeAspect="1"/>
          </p:cNvPicPr>
          <p:nvPr>
            <p:ph type="pic" idx="23"/>
          </p:nvPr>
        </p:nvPicPr>
        <p:blipFill>
          <a:blip r:embed="rId3"/>
          <a:srcRect t="160" b="160"/>
          <a:stretch>
            <a:fillRect/>
          </a:stretch>
        </p:blipFill>
        <p:spPr>
          <a:xfrm>
            <a:off x="6960096" y="1196751"/>
            <a:ext cx="4586625" cy="2376266"/>
          </a:xfrm>
          <a:prstGeom prst="rect">
            <a:avLst/>
          </a:prstGeom>
        </p:spPr>
      </p:pic>
      <p:pic>
        <p:nvPicPr>
          <p:cNvPr id="801" name="Tijdelijke aanduiding voor afbeelding 8" descr="Tijdelijke aanduiding voor afbeelding 8"/>
          <p:cNvPicPr>
            <a:picLocks noGrp="1" noChangeAspect="1"/>
          </p:cNvPicPr>
          <p:nvPr>
            <p:ph type="pic" idx="24"/>
          </p:nvPr>
        </p:nvPicPr>
        <p:blipFill>
          <a:blip r:embed="rId4"/>
          <a:srcRect t="20108" b="20108"/>
          <a:stretch>
            <a:fillRect/>
          </a:stretch>
        </p:blipFill>
        <p:spPr>
          <a:xfrm>
            <a:off x="6960096" y="3789039"/>
            <a:ext cx="4608513" cy="1584177"/>
          </a:xfrm>
          <a:prstGeom prst="rect">
            <a:avLst/>
          </a:prstGeom>
        </p:spPr>
      </p:pic>
      <p:pic>
        <p:nvPicPr>
          <p:cNvPr id="802" name="re_start_logo-08.png" descr="re_start_logo-08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9692" y="6187068"/>
            <a:ext cx="1288050" cy="249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803" name="cyberinnov8_bl.png" descr="cyberinnov8_bl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01_donker blauwe achtergrond">
  <a:themeElements>
    <a:clrScheme name="01_donker blauwe achtergrond">
      <a:dk1>
        <a:srgbClr val="333333"/>
      </a:dk1>
      <a:lt1>
        <a:srgbClr val="031241"/>
      </a:lt1>
      <a:dk2>
        <a:srgbClr val="A7A7A7"/>
      </a:dk2>
      <a:lt2>
        <a:srgbClr val="535353"/>
      </a:lt2>
      <a:accent1>
        <a:srgbClr val="73C4EE"/>
      </a:accent1>
      <a:accent2>
        <a:srgbClr val="630F7A"/>
      </a:accent2>
      <a:accent3>
        <a:srgbClr val="E74394"/>
      </a:accent3>
      <a:accent4>
        <a:srgbClr val="152D79"/>
      </a:accent4>
      <a:accent5>
        <a:srgbClr val="FDCD15"/>
      </a:accent5>
      <a:accent6>
        <a:srgbClr val="00AFAA"/>
      </a:accent6>
      <a:hlink>
        <a:srgbClr val="0000FF"/>
      </a:hlink>
      <a:folHlink>
        <a:srgbClr val="FF00FF"/>
      </a:folHlink>
    </a:clrScheme>
    <a:fontScheme name="01_donker blauwe achtergrond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01_donker blauwe achtergron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01_donker blauwe achtergrond">
  <a:themeElements>
    <a:clrScheme name="01_donker blauwe achtergrond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73C4EE"/>
      </a:accent1>
      <a:accent2>
        <a:srgbClr val="630F7A"/>
      </a:accent2>
      <a:accent3>
        <a:srgbClr val="E74394"/>
      </a:accent3>
      <a:accent4>
        <a:srgbClr val="152D79"/>
      </a:accent4>
      <a:accent5>
        <a:srgbClr val="FDCD15"/>
      </a:accent5>
      <a:accent6>
        <a:srgbClr val="00AFAA"/>
      </a:accent6>
      <a:hlink>
        <a:srgbClr val="0000FF"/>
      </a:hlink>
      <a:folHlink>
        <a:srgbClr val="FF00FF"/>
      </a:folHlink>
    </a:clrScheme>
    <a:fontScheme name="01_donker blauwe achtergrond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01_donker blauwe achtergron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D5030D6EBA3DF4D9ED12E7F81FBBA16" ma:contentTypeVersion="17" ma:contentTypeDescription="Utwórz nowy dokument." ma:contentTypeScope="" ma:versionID="2e98c46254eb2a0bd1d7f65fe43bc706">
  <xsd:schema xmlns:xsd="http://www.w3.org/2001/XMLSchema" xmlns:xs="http://www.w3.org/2001/XMLSchema" xmlns:p="http://schemas.microsoft.com/office/2006/metadata/properties" xmlns:ns2="db6ca9af-5e7b-4a43-b260-369d46749709" xmlns:ns3="9621946d-a57e-4aad-a791-840c9869fbac" xmlns:ns4="64d2644c-3e8f-476f-bee1-8438476db436" targetNamespace="http://schemas.microsoft.com/office/2006/metadata/properties" ma:root="true" ma:fieldsID="878a980d126702f42ed14b589b03a7cd" ns2:_="" ns3:_="" ns4:_="">
    <xsd:import namespace="db6ca9af-5e7b-4a43-b260-369d46749709"/>
    <xsd:import namespace="9621946d-a57e-4aad-a791-840c9869fbac"/>
    <xsd:import namespace="64d2644c-3e8f-476f-bee1-8438476db43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6ca9af-5e7b-4a43-b260-369d4674970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Tagi obrazów" ma:readOnly="false" ma:fieldId="{5cf76f15-5ced-4ddc-b409-7134ff3c332f}" ma:taxonomyMulti="true" ma:sspId="b4427c30-779f-4929-a31c-31fc6a806c1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_Flow_SignoffStatus" ma:index="24" nillable="true" ma:displayName="Status Unterschrift" ma:internalName="Status_x0020_Unterschrift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21946d-a57e-4aad-a791-840c9869fba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d2644c-3e8f-476f-bee1-8438476db436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ea01976c-4c38-405e-b6a0-37d989ab766c}" ma:internalName="TaxCatchAll" ma:showField="CatchAllData" ma:web="9621946d-a57e-4aad-a791-840c9869fb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4d2644c-3e8f-476f-bee1-8438476db436" xsi:nil="true"/>
    <_Flow_SignoffStatus xmlns="db6ca9af-5e7b-4a43-b260-369d46749709" xsi:nil="true"/>
    <lcf76f155ced4ddcb4097134ff3c332f xmlns="db6ca9af-5e7b-4a43-b260-369d4674970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85F338A-F222-49C8-8A3C-9E8420479759}"/>
</file>

<file path=customXml/itemProps2.xml><?xml version="1.0" encoding="utf-8"?>
<ds:datastoreItem xmlns:ds="http://schemas.openxmlformats.org/officeDocument/2006/customXml" ds:itemID="{C3651B24-92F0-4EE9-A94C-6D4485528677}"/>
</file>

<file path=customXml/itemProps3.xml><?xml version="1.0" encoding="utf-8"?>
<ds:datastoreItem xmlns:ds="http://schemas.openxmlformats.org/officeDocument/2006/customXml" ds:itemID="{2F7E757D-2D1C-406C-B174-25898B510BC4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74</Words>
  <Application>Microsoft Office PowerPoint</Application>
  <PresentationFormat>Widescreen</PresentationFormat>
  <Paragraphs>21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Titillium</vt:lpstr>
      <vt:lpstr>01_donker blauwe achtergrond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Sviatoslav Sviatnenko</cp:lastModifiedBy>
  <cp:revision>1</cp:revision>
  <dcterms:modified xsi:type="dcterms:W3CDTF">2022-12-26T00:21:06Z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0x0101001D5030D6EBA3DF4D9ED12E7F81FBBA16</vt:lpwstr>
  </property>
</Properties>
</file>