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333333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AF8"/>
          </a:solidFill>
        </a:fill>
      </a:tcStyle>
    </a:wholeTbl>
    <a:band2H>
      <a:tcTxStyle/>
      <a:tcStyle>
        <a:tcBdr/>
        <a:fill>
          <a:solidFill>
            <a:srgbClr val="EBF5FC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6CDDC"/>
          </a:solidFill>
        </a:fill>
      </a:tcStyle>
    </a:wholeTbl>
    <a:band2H>
      <a:tcTxStyle/>
      <a:tcStyle>
        <a:tcBdr/>
        <a:fill>
          <a:solidFill>
            <a:srgbClr val="FAE8EE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E2"/>
          </a:solidFill>
        </a:fill>
      </a:tcStyle>
    </a:wholeTbl>
    <a:band2H>
      <a:tcTxStyle/>
      <a:tcStyle>
        <a:tcBdr/>
        <a:fill>
          <a:solidFill>
            <a:srgbClr val="E6F2F1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3333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solidFill>
            <a:srgbClr val="333333">
              <a:alpha val="20000"/>
            </a:srgbClr>
          </a:solidFill>
        </a:fill>
      </a:tcStyle>
    </a:firstCol>
    <a:la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50800" cap="flat">
              <a:solidFill>
                <a:srgbClr val="333333"/>
              </a:solidFill>
              <a:prstDash val="solid"/>
              <a:round/>
            </a:ln>
          </a:top>
          <a:bottom>
            <a:ln w="127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333333"/>
        </a:fontRef>
        <a:srgbClr val="333333"/>
      </a:tcTxStyle>
      <a:tcStyle>
        <a:tcBdr>
          <a:left>
            <a:ln w="12700" cap="flat">
              <a:solidFill>
                <a:srgbClr val="333333"/>
              </a:solidFill>
              <a:prstDash val="solid"/>
              <a:round/>
            </a:ln>
          </a:left>
          <a:right>
            <a:ln w="12700" cap="flat">
              <a:solidFill>
                <a:srgbClr val="333333"/>
              </a:solidFill>
              <a:prstDash val="solid"/>
              <a:round/>
            </a:ln>
          </a:right>
          <a:top>
            <a:ln w="12700" cap="flat">
              <a:solidFill>
                <a:srgbClr val="333333"/>
              </a:solidFill>
              <a:prstDash val="solid"/>
              <a:round/>
            </a:ln>
          </a:top>
          <a:bottom>
            <a:ln w="25400" cap="flat">
              <a:solidFill>
                <a:srgbClr val="333333"/>
              </a:solidFill>
              <a:prstDash val="solid"/>
              <a:round/>
            </a:ln>
          </a:bottom>
          <a:insideH>
            <a:ln w="12700" cap="flat">
              <a:solidFill>
                <a:srgbClr val="333333"/>
              </a:solidFill>
              <a:prstDash val="solid"/>
              <a:round/>
            </a:ln>
          </a:insideH>
          <a:insideV>
            <a:ln w="12700" cap="flat">
              <a:solidFill>
                <a:srgbClr val="33333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84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Shape 76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66" name="Shape 76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0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36" y="5910121"/>
            <a:ext cx="2089023" cy="471055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3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</a:lstStyle>
          <a:p>
            <a:r>
              <a:t>Speaker | Location | Date</a:t>
            </a:r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4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766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4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4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Afbeelding 5" descr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478" y="537395"/>
            <a:ext cx="2117759" cy="4775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5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58595B">
              <a:alpha val="25097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034EA2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034EA2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6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69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3" descr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8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1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2"/>
          <a:srcRect l="20417" t="33928" b="1300"/>
          <a:stretch>
            <a:fillRect/>
          </a:stretch>
        </p:blipFill>
        <p:spPr>
          <a:xfrm>
            <a:off x="0" y="10798"/>
            <a:ext cx="8417040" cy="6847202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0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19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1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5104"/>
            <a:ext cx="7296813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2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2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30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5751552" cy="4728809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42523" y="4365104"/>
            <a:ext cx="6480001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4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Picture 3" descr="Picture 3"/>
          <p:cNvPicPr>
            <a:picLocks noChangeAspect="1"/>
          </p:cNvPicPr>
          <p:nvPr/>
        </p:nvPicPr>
        <p:blipFill>
          <a:blip r:embed="rId3"/>
          <a:srcRect l="20417" t="33928" b="1300"/>
          <a:stretch>
            <a:fillRect/>
          </a:stretch>
        </p:blipFill>
        <p:spPr>
          <a:xfrm>
            <a:off x="1" y="1"/>
            <a:ext cx="8417041" cy="684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0423" y="4364549"/>
            <a:ext cx="6720749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5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782" y="0"/>
            <a:ext cx="4570218" cy="475276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6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529475" y="4365104"/>
            <a:ext cx="6480000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69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768455" cy="477192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7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hapter Break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Picture 7" descr="Picture 7"/>
          <p:cNvPicPr>
            <a:picLocks noChangeAspect="1"/>
          </p:cNvPicPr>
          <p:nvPr/>
        </p:nvPicPr>
        <p:blipFill>
          <a:blip r:embed="rId2"/>
          <a:srcRect l="21746" t="35234"/>
          <a:stretch>
            <a:fillRect/>
          </a:stretch>
        </p:blipFill>
        <p:spPr>
          <a:xfrm>
            <a:off x="0" y="0"/>
            <a:ext cx="8426961" cy="6971158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23664" y="2652005"/>
            <a:ext cx="6480001" cy="6329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280" name="Afbeelding 5" descr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855" y="332656"/>
            <a:ext cx="1714177" cy="875612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icture Placeholder 3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2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299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0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>
              <a:lnSpc>
                <a:spcPct val="113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12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32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2925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24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325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336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7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3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9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312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41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3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5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034EA2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6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62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4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7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76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87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88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389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39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39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00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0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3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4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1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16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034EA2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2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034EA2"/>
                </a:solidFill>
              </a:defRPr>
            </a:lvl1pPr>
            <a:lvl2pPr marL="763360" indent="-306160">
              <a:buFontTx/>
              <a:defRPr sz="3000">
                <a:solidFill>
                  <a:srgbClr val="034EA2"/>
                </a:solidFill>
              </a:defRPr>
            </a:lvl2pPr>
            <a:lvl3pPr marL="1200150" indent="-285750">
              <a:buFontTx/>
              <a:defRPr sz="3000">
                <a:solidFill>
                  <a:srgbClr val="034EA2"/>
                </a:solidFill>
              </a:defRPr>
            </a:lvl3pPr>
            <a:lvl4pPr marL="1714500" indent="-342900">
              <a:buFontTx/>
              <a:defRPr sz="3000">
                <a:solidFill>
                  <a:srgbClr val="034EA2"/>
                </a:solidFill>
              </a:defRPr>
            </a:lvl4pPr>
            <a:lvl5pPr marL="2171700" indent="-342900">
              <a:buFontTx/>
              <a:defRPr sz="3000">
                <a:solidFill>
                  <a:srgbClr val="034EA2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3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Rectangle 5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44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034EA2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034EA2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6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034EA2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447" name="Afbeelding 9" descr="Afbeelding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4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5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458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083" y="-1"/>
            <a:ext cx="2391917" cy="1482296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6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640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56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1267" y="0"/>
            <a:ext cx="1940734" cy="2608685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9000001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71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2" y="1196976"/>
            <a:ext cx="9000002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7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480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058337" y="5624772"/>
            <a:ext cx="2133663" cy="1233229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128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482" name="Picture 9" descr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483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1196976"/>
            <a:ext cx="7128000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484" name="Afbeelding 2" descr="Afbeelding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4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2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453" y="0"/>
            <a:ext cx="2394163" cy="874500"/>
          </a:xfrm>
          <a:prstGeom prst="rect">
            <a:avLst/>
          </a:prstGeom>
          <a:ln w="12700">
            <a:miter lim="400000"/>
          </a:ln>
        </p:spPr>
      </p:pic>
      <p:sp>
        <p:nvSpPr>
          <p:cNvPr id="495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6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49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98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4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08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0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19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2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2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3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3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3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5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3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4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46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7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48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6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5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59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0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61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2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0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72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3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57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75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179388" indent="-179388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5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58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8640000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6BB745"/>
                </a:solidFill>
              </a:defRPr>
            </a:lvl1pPr>
            <a:lvl2pPr marL="763360" indent="-306160">
              <a:buFontTx/>
              <a:defRPr sz="3000">
                <a:solidFill>
                  <a:srgbClr val="6BB745"/>
                </a:solidFill>
              </a:defRPr>
            </a:lvl2pPr>
            <a:lvl3pPr marL="1200150" indent="-285750">
              <a:buFontTx/>
              <a:defRPr sz="3000">
                <a:solidFill>
                  <a:srgbClr val="6BB745"/>
                </a:solidFill>
              </a:defRPr>
            </a:lvl3pPr>
            <a:lvl4pPr marL="1714500" indent="-342900">
              <a:buFontTx/>
              <a:defRPr sz="3000">
                <a:solidFill>
                  <a:srgbClr val="6BB745"/>
                </a:solidFill>
              </a:defRPr>
            </a:lvl4pPr>
            <a:lvl5pPr marL="2171700" indent="-342900">
              <a:buFontTx/>
              <a:defRPr sz="3000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65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66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68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7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ogo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Picture 4" descr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594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59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4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Rectangle 7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0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24939" y="3785892"/>
            <a:ext cx="6542124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04" name="TextBox 2"/>
          <p:cNvSpPr txBox="1"/>
          <p:nvPr/>
        </p:nvSpPr>
        <p:spPr>
          <a:xfrm>
            <a:off x="45719" y="3127898"/>
            <a:ext cx="12100561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>
                <a:solidFill>
                  <a:srgbClr val="6BB745"/>
                </a:solidFill>
              </a:defRPr>
            </a:lvl1pPr>
          </a:lstStyle>
          <a:p>
            <a:r>
              <a:t>eit.europa.eu</a:t>
            </a:r>
          </a:p>
        </p:txBody>
      </p:sp>
      <p:pic>
        <p:nvPicPr>
          <p:cNvPr id="605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0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15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404963" y="6467128"/>
            <a:ext cx="231277" cy="231141"/>
          </a:xfrm>
          <a:prstGeom prst="rect">
            <a:avLst/>
          </a:prstGeom>
        </p:spPr>
        <p:txBody>
          <a:bodyPr anchor="t"/>
          <a:lstStyle>
            <a:lvl1pPr algn="ctr">
              <a:defRPr sz="900">
                <a:solidFill>
                  <a:srgbClr val="FFFFFF"/>
                </a:solidFill>
                <a:latin typeface="Titillium"/>
                <a:ea typeface="Titillium"/>
                <a:cs typeface="Titillium"/>
                <a:sym typeface="Titillium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1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950" y="1"/>
            <a:ext cx="3193050" cy="1483343"/>
          </a:xfrm>
          <a:prstGeom prst="rect">
            <a:avLst/>
          </a:prstGeom>
          <a:ln w="12700">
            <a:miter lim="400000"/>
          </a:ln>
        </p:spPr>
      </p:pic>
      <p:sp>
        <p:nvSpPr>
          <p:cNvPr id="61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3" y="541719"/>
            <a:ext cx="787290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9" name="Text Placeholder 4"/>
          <p:cNvSpPr>
            <a:spLocks noGrp="1"/>
          </p:cNvSpPr>
          <p:nvPr>
            <p:ph type="body" sz="half" idx="21" hasCustomPrompt="1"/>
          </p:nvPr>
        </p:nvSpPr>
        <p:spPr>
          <a:xfrm>
            <a:off x="623393" y="1196976"/>
            <a:ext cx="7872908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 Text Slid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2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28" name="Picture 3" descr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2206" y="0"/>
            <a:ext cx="2589794" cy="2609528"/>
          </a:xfrm>
          <a:prstGeom prst="rect">
            <a:avLst/>
          </a:prstGeom>
          <a:ln w="12700">
            <a:miter lim="400000"/>
          </a:ln>
        </p:spPr>
      </p:pic>
      <p:sp>
        <p:nvSpPr>
          <p:cNvPr id="62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8352928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0" name="Text Placeholder 4"/>
          <p:cNvSpPr>
            <a:spLocks noGrp="1"/>
          </p:cNvSpPr>
          <p:nvPr>
            <p:ph type="body" idx="21" hasCustomPrompt="1"/>
          </p:nvPr>
        </p:nvSpPr>
        <p:spPr>
          <a:xfrm>
            <a:off x="623393" y="1196976"/>
            <a:ext cx="832854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8112224" y="1196751"/>
            <a:ext cx="3456385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pic>
        <p:nvPicPr>
          <p:cNvPr id="639" name="Picture 2" descr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2384" y="5625199"/>
            <a:ext cx="2439617" cy="1232802"/>
          </a:xfrm>
          <a:prstGeom prst="rect">
            <a:avLst/>
          </a:prstGeom>
          <a:ln w="12700">
            <a:miter lim="400000"/>
          </a:ln>
        </p:spPr>
      </p:pic>
      <p:sp>
        <p:nvSpPr>
          <p:cNvPr id="64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7104789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41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4" y="1196976"/>
            <a:ext cx="7104789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pic>
        <p:nvPicPr>
          <p:cNvPr id="642" name="Afbeelding 2" descr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449" y="6070858"/>
            <a:ext cx="2117760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4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52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3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2277" y="0"/>
            <a:ext cx="3192426" cy="874129"/>
          </a:xfrm>
          <a:prstGeom prst="rect">
            <a:avLst/>
          </a:prstGeom>
          <a:ln w="12700">
            <a:miter lim="400000"/>
          </a:ln>
        </p:spPr>
      </p:pic>
      <p:sp>
        <p:nvSpPr>
          <p:cNvPr id="654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4463819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5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8208236" y="1196751"/>
            <a:ext cx="3360374" cy="41764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3456383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57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23393" y="1196976"/>
            <a:ext cx="3456384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6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67" name="Picture Placeholder 6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68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391479" y="1340642"/>
            <a:ext cx="3360374" cy="4464622"/>
          </a:xfrm>
          <a:prstGeom prst="rect">
            <a:avLst/>
          </a:prstGeom>
          <a:solidFill>
            <a:srgbClr val="FFFFFF"/>
          </a:solidFill>
          <a:ln w="254000">
            <a:solidFill>
              <a:srgbClr val="FFFFFF"/>
            </a:solidFill>
            <a:miter lim="800000"/>
          </a:ln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1pPr>
            <a:lvl2pPr marL="647999" indent="-1800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2pPr>
            <a:lvl3pPr marL="11430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3pPr>
            <a:lvl4pPr marL="1600200" indent="-179999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buChar char="•"/>
              <a:defRPr sz="2000"/>
            </a:lvl4pPr>
            <a:lvl5pPr marL="2057400" indent="-228600">
              <a:lnSpc>
                <a:spcPct val="114000"/>
              </a:lnSpc>
              <a:spcBef>
                <a:spcPts val="0"/>
              </a:spcBef>
              <a:buClr>
                <a:srgbClr val="6BB745"/>
              </a:buClr>
              <a:defRPr sz="2000"/>
            </a:lvl5pPr>
          </a:lstStyle>
          <a:p>
            <a:r>
              <a:t>Text Here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6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andscape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77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78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45280" y="476672"/>
            <a:ext cx="10923328" cy="158417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7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1" y="2276872"/>
            <a:ext cx="10945217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80" name="Text Placeholder 4"/>
          <p:cNvSpPr>
            <a:spLocks noGrp="1"/>
          </p:cNvSpPr>
          <p:nvPr>
            <p:ph type="body" sz="half" idx="22" hasCustomPrompt="1"/>
          </p:nvPr>
        </p:nvSpPr>
        <p:spPr>
          <a:xfrm>
            <a:off x="623393" y="2924943"/>
            <a:ext cx="10945215" cy="24487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4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9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690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7063262" y="1196628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1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967" y="3788891"/>
            <a:ext cx="4511642" cy="158432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2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9552384" y="1196603"/>
            <a:ext cx="20162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6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94" name="Text Placeholder 4"/>
          <p:cNvSpPr>
            <a:spLocks noGrp="1"/>
          </p:cNvSpPr>
          <p:nvPr>
            <p:ph type="body" sz="half" idx="24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6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with Landscaper &amp; Portrai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2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05" name="Picture Placeholder 24"/>
          <p:cNvSpPr>
            <a:spLocks noGrp="1"/>
          </p:cNvSpPr>
          <p:nvPr>
            <p:ph type="pic" sz="half" idx="21"/>
          </p:nvPr>
        </p:nvSpPr>
        <p:spPr>
          <a:xfrm>
            <a:off x="623392" y="3791020"/>
            <a:ext cx="10945216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6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07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76B1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9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80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82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3 Images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1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18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623391" y="3791020"/>
            <a:ext cx="6048674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19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23393" y="1196975"/>
            <a:ext cx="6048673" cy="237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20" name="Picture Placeholder 24"/>
          <p:cNvSpPr>
            <a:spLocks noGrp="1"/>
          </p:cNvSpPr>
          <p:nvPr>
            <p:ph type="pic" sz="quarter" idx="23"/>
          </p:nvPr>
        </p:nvSpPr>
        <p:spPr>
          <a:xfrm>
            <a:off x="6960096" y="1196751"/>
            <a:ext cx="4586625" cy="23762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1" name="Picture Placeholder 24"/>
          <p:cNvSpPr>
            <a:spLocks noGrp="1"/>
          </p:cNvSpPr>
          <p:nvPr>
            <p:ph type="pic" sz="quarter" idx="24"/>
          </p:nvPr>
        </p:nvSpPr>
        <p:spPr>
          <a:xfrm>
            <a:off x="6960096" y="3789040"/>
            <a:ext cx="4608513" cy="158417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&amp;  3 Im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9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30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31" name="Picture Placeholder 24"/>
          <p:cNvSpPr>
            <a:spLocks noGrp="1"/>
          </p:cNvSpPr>
          <p:nvPr>
            <p:ph type="pic" sz="quarter" idx="21"/>
          </p:nvPr>
        </p:nvSpPr>
        <p:spPr>
          <a:xfrm>
            <a:off x="7056967" y="3429000"/>
            <a:ext cx="4511642" cy="1944217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2" name="Picture Placeholder 24"/>
          <p:cNvSpPr>
            <a:spLocks noGrp="1"/>
          </p:cNvSpPr>
          <p:nvPr>
            <p:ph type="pic" sz="quarter" idx="22"/>
          </p:nvPr>
        </p:nvSpPr>
        <p:spPr>
          <a:xfrm>
            <a:off x="7056108" y="1196751"/>
            <a:ext cx="4511641" cy="1950722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73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23394" y="541719"/>
            <a:ext cx="6048672" cy="43204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 b="1">
                <a:solidFill>
                  <a:srgbClr val="6BB745"/>
                </a:solidFill>
              </a:defRPr>
            </a:lvl1pPr>
            <a:lvl2pPr marL="763360" indent="-306160">
              <a:buFontTx/>
              <a:defRPr sz="3000" b="1">
                <a:solidFill>
                  <a:srgbClr val="6BB745"/>
                </a:solidFill>
              </a:defRPr>
            </a:lvl2pPr>
            <a:lvl3pPr marL="1200150" indent="-285750">
              <a:buFontTx/>
              <a:defRPr sz="3000" b="1">
                <a:solidFill>
                  <a:srgbClr val="6BB745"/>
                </a:solidFill>
              </a:defRPr>
            </a:lvl3pPr>
            <a:lvl4pPr marL="1714500" indent="-342900">
              <a:buFontTx/>
              <a:defRPr sz="3000" b="1">
                <a:solidFill>
                  <a:srgbClr val="6BB745"/>
                </a:solidFill>
              </a:defRPr>
            </a:lvl4pPr>
            <a:lvl5pPr marL="2171700" indent="-342900">
              <a:buFontTx/>
              <a:defRPr sz="3000" b="1">
                <a:solidFill>
                  <a:srgbClr val="6BB745"/>
                </a:solidFill>
              </a:defRPr>
            </a:lvl5pPr>
          </a:lstStyle>
          <a:p>
            <a:r>
              <a:t>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4" name="Text Placeholder 4"/>
          <p:cNvSpPr>
            <a:spLocks noGrp="1"/>
          </p:cNvSpPr>
          <p:nvPr>
            <p:ph type="body" sz="half" idx="23" hasCustomPrompt="1"/>
          </p:nvPr>
        </p:nvSpPr>
        <p:spPr>
          <a:xfrm>
            <a:off x="623393" y="1196976"/>
            <a:ext cx="6048673" cy="417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-180000">
              <a:lnSpc>
                <a:spcPct val="113000"/>
              </a:lnSpc>
              <a:spcBef>
                <a:spcPts val="400"/>
              </a:spcBef>
              <a:buClr>
                <a:srgbClr val="6BB745"/>
              </a:buClr>
              <a:defRPr sz="2000"/>
            </a:lvl1pPr>
          </a:lstStyle>
          <a:p>
            <a:r>
              <a:t>Text Here
Text Here
Text Here
Text Here</a:t>
            </a:r>
          </a:p>
        </p:txBody>
      </p:sp>
      <p:sp>
        <p:nvSpPr>
          <p:cNvPr id="7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Rectangle 9"/>
          <p:cNvSpPr/>
          <p:nvPr/>
        </p:nvSpPr>
        <p:spPr>
          <a:xfrm>
            <a:off x="1451999" y="-45721"/>
            <a:ext cx="9288002" cy="693801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4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831638" y="3785892"/>
            <a:ext cx="6542125" cy="3683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400"/>
              </a:spcBef>
              <a:buSzTx/>
              <a:buFontTx/>
              <a:buNone/>
              <a:defRPr sz="2000">
                <a:solidFill>
                  <a:srgbClr val="6BB745"/>
                </a:solidFill>
              </a:defRPr>
            </a:lvl1pPr>
            <a:lvl2pPr marL="661307" indent="-204107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2pPr>
            <a:lvl3pPr marL="1104900" indent="-1905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3pPr>
            <a:lvl4pPr marL="16002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4pPr>
            <a:lvl5pPr marL="2057400" indent="-228600" algn="ctr">
              <a:spcBef>
                <a:spcPts val="400"/>
              </a:spcBef>
              <a:buFontTx/>
              <a:defRPr sz="2000">
                <a:solidFill>
                  <a:srgbClr val="6BB745"/>
                </a:solidFill>
              </a:defRPr>
            </a:lvl5pPr>
          </a:lstStyle>
          <a:p>
            <a:r>
              <a:t>Additional Information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44" name="Afbeelding 9" descr="Afbeelding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561" y="2132857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45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936" y="4851298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hapter Break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Afbeelding 2" descr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40" y="5877273"/>
            <a:ext cx="1696879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4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6799" y="6072925"/>
            <a:ext cx="2117759" cy="477535"/>
          </a:xfrm>
          <a:prstGeom prst="rect">
            <a:avLst/>
          </a:prstGeom>
          <a:ln w="12700">
            <a:miter lim="400000"/>
          </a:ln>
        </p:spPr>
      </p:pic>
      <p:sp>
        <p:nvSpPr>
          <p:cNvPr id="755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B11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5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335360" y="4365104"/>
            <a:ext cx="7296812" cy="792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spcBef>
                <a:spcPts val="0"/>
              </a:spcBef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Chapter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pic>
        <p:nvPicPr>
          <p:cNvPr id="757" name="Picture 7" descr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pic>
        <p:nvPicPr>
          <p:cNvPr id="75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1334" y="0"/>
            <a:ext cx="4550666" cy="4745318"/>
          </a:xfrm>
          <a:prstGeom prst="rect">
            <a:avLst/>
          </a:prstGeom>
          <a:ln w="12700">
            <a:miter lim="400000"/>
          </a:ln>
        </p:spPr>
      </p:pic>
      <p:sp>
        <p:nvSpPr>
          <p:cNvPr id="75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1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Picture Placeholder 4"/>
          <p:cNvSpPr>
            <a:spLocks noGrp="1"/>
          </p:cNvSpPr>
          <p:nvPr>
            <p:ph type="pic" idx="21"/>
          </p:nvPr>
        </p:nvSpPr>
        <p:spPr>
          <a:xfrm>
            <a:off x="6889839" y="-1251521"/>
            <a:ext cx="6044401" cy="604558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92" name="Donut 14"/>
          <p:cNvSpPr/>
          <p:nvPr/>
        </p:nvSpPr>
        <p:spPr>
          <a:xfrm>
            <a:off x="6456040" y="-1685114"/>
            <a:ext cx="6912000" cy="69127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9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3163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763360" indent="-306160">
              <a:buFontTx/>
              <a:defRPr sz="3000">
                <a:solidFill>
                  <a:srgbClr val="FFFFFF"/>
                </a:solidFill>
              </a:defRPr>
            </a:lvl2pPr>
            <a:lvl3pPr marL="1200150" indent="-285750">
              <a:buFontTx/>
              <a:defRPr sz="3000">
                <a:solidFill>
                  <a:srgbClr val="FFFFFF"/>
                </a:solidFill>
              </a:defRPr>
            </a:lvl3pPr>
            <a:lvl4pPr marL="1714500" indent="-342900">
              <a:buFontTx/>
              <a:defRPr sz="3000">
                <a:solidFill>
                  <a:srgbClr val="FFFFFF"/>
                </a:solidFill>
              </a:defRPr>
            </a:lvl4pPr>
            <a:lvl5pPr marL="2171700" indent="-342900">
              <a:buFontTx/>
              <a:defRPr sz="3000">
                <a:solidFill>
                  <a:srgbClr val="FFFFFF"/>
                </a:solidFill>
              </a:defRPr>
            </a:lvl5pPr>
          </a:lstStyle>
          <a:p>
            <a:r>
              <a:t>Presentation 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5135893" y="6121174"/>
            <a:ext cx="6432716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</a:lstStyle>
          <a:p>
            <a:r>
              <a:t>Speaker | Location | Date</a:t>
            </a:r>
          </a:p>
        </p:txBody>
      </p:sp>
      <p:pic>
        <p:nvPicPr>
          <p:cNvPr id="95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9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2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34430" y="4221088"/>
            <a:ext cx="5760000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434430" y="3501008"/>
            <a:ext cx="5760000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sp>
        <p:nvSpPr>
          <p:cNvPr id="106" name="Picture Placeholder 4"/>
          <p:cNvSpPr>
            <a:spLocks noGrp="1"/>
          </p:cNvSpPr>
          <p:nvPr>
            <p:ph type="pic" idx="22"/>
          </p:nvPr>
        </p:nvSpPr>
        <p:spPr>
          <a:xfrm>
            <a:off x="7024933" y="1028585"/>
            <a:ext cx="7368056" cy="7368055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07" name="Donut 15"/>
          <p:cNvSpPr/>
          <p:nvPr/>
        </p:nvSpPr>
        <p:spPr>
          <a:xfrm>
            <a:off x="6496492" y="500144"/>
            <a:ext cx="8424938" cy="84249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08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90" y="5901575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0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ver 03">
    <p:bg>
      <p:bgPr>
        <a:solidFill>
          <a:srgbClr val="0044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7" descr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372" y="332656"/>
            <a:ext cx="1696880" cy="866776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Picture Placeholder 4"/>
          <p:cNvSpPr>
            <a:spLocks noGrp="1"/>
          </p:cNvSpPr>
          <p:nvPr>
            <p:ph type="pic" sz="half" idx="21"/>
          </p:nvPr>
        </p:nvSpPr>
        <p:spPr>
          <a:xfrm>
            <a:off x="-921362" y="2109016"/>
            <a:ext cx="5691602" cy="5691666"/>
          </a:xfrm>
          <a:prstGeom prst="rect">
            <a:avLst/>
          </a:prstGeom>
        </p:spPr>
        <p:txBody>
          <a:bodyPr lIns="91439" rIns="91439"/>
          <a:lstStyle/>
          <a:p>
            <a:endParaRPr/>
          </a:p>
        </p:txBody>
      </p:sp>
      <p:sp>
        <p:nvSpPr>
          <p:cNvPr id="118" name="Donut 11"/>
          <p:cNvSpPr/>
          <p:nvPr/>
        </p:nvSpPr>
        <p:spPr>
          <a:xfrm>
            <a:off x="-1329962" y="1700808"/>
            <a:ext cx="6508802" cy="6508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670" y="10800"/>
                </a:moveTo>
                <a:cubicBezTo>
                  <a:pt x="670" y="16395"/>
                  <a:pt x="5205" y="20930"/>
                  <a:pt x="10800" y="20930"/>
                </a:cubicBezTo>
                <a:cubicBezTo>
                  <a:pt x="16395" y="20930"/>
                  <a:pt x="20930" y="16395"/>
                  <a:pt x="20930" y="10800"/>
                </a:cubicBezTo>
                <a:cubicBezTo>
                  <a:pt x="20930" y="5205"/>
                  <a:pt x="16395" y="670"/>
                  <a:pt x="10800" y="670"/>
                </a:cubicBezTo>
                <a:cubicBezTo>
                  <a:pt x="5205" y="670"/>
                  <a:pt x="670" y="5205"/>
                  <a:pt x="670" y="1080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19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683236" y="4869160"/>
            <a:ext cx="5976001" cy="3600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200">
                <a:solidFill>
                  <a:srgbClr val="FFFFFF"/>
                </a:solidFill>
              </a:defRPr>
            </a:lvl1pPr>
            <a:lvl2pPr marL="579664" indent="-122464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2pPr>
            <a:lvl3pPr marL="1028700" indent="-11430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3pPr>
            <a:lvl4pPr marL="15087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4pPr>
            <a:lvl5pPr marL="1965960" indent="-137160">
              <a:spcBef>
                <a:spcPts val="0"/>
              </a:spcBef>
              <a:buFontTx/>
              <a:defRPr sz="1200">
                <a:solidFill>
                  <a:srgbClr val="FFFFFF"/>
                </a:solidFill>
              </a:defRPr>
            </a:lvl5pPr>
          </a:lstStyle>
          <a:p>
            <a:r>
              <a:t>Speaker | Location | Date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5683236" y="4149080"/>
            <a:ext cx="5976001" cy="5040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</a:lstStyle>
          <a:p>
            <a:r>
              <a:t>Presentation Title</a:t>
            </a:r>
          </a:p>
        </p:txBody>
      </p:sp>
      <p:pic>
        <p:nvPicPr>
          <p:cNvPr id="121" name="Picture 6" descr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5661" y="537984"/>
            <a:ext cx="2083577" cy="501769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/>
          <p:cNvSpPr txBox="1"/>
          <p:nvPr/>
        </p:nvSpPr>
        <p:spPr>
          <a:xfrm>
            <a:off x="765387" y="4725144"/>
            <a:ext cx="5284893" cy="3924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r>
              <a:t>t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333333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494">
            <a:alpha val="9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" name="Picture Placeholder 6" descr="Picture Placeholder 6"/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/>
          <a:stretch>
            <a:fillRect/>
          </a:stretch>
        </p:blipFill>
        <p:spPr>
          <a:xfrm>
            <a:off x="6903487" y="-1251521"/>
            <a:ext cx="6044401" cy="60455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</p:spPr>
      </p:pic>
      <p:sp>
        <p:nvSpPr>
          <p:cNvPr id="769" name="Text Placeholder 2"/>
          <p:cNvSpPr txBox="1">
            <a:spLocks noGrp="1"/>
          </p:cNvSpPr>
          <p:nvPr>
            <p:ph type="body" sz="quarter" idx="1"/>
          </p:nvPr>
        </p:nvSpPr>
        <p:spPr>
          <a:xfrm>
            <a:off x="413163" y="3635895"/>
            <a:ext cx="5976001" cy="1017242"/>
          </a:xfrm>
          <a:prstGeom prst="rect">
            <a:avLst/>
          </a:prstGeom>
        </p:spPr>
        <p:txBody>
          <a:bodyPr/>
          <a:lstStyle/>
          <a:p>
            <a:r>
              <a:t>Обов'язковий пакет документів </a:t>
            </a:r>
            <a:br/>
            <a:r>
              <a:t>для надання інвестору </a:t>
            </a:r>
          </a:p>
        </p:txBody>
      </p:sp>
      <p:sp>
        <p:nvSpPr>
          <p:cNvPr id="770" name="Text Placeholder 3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Андрій Хантіль   |  засновник та директор юридичної фірми "Юніверсал-Лекс"</a:t>
            </a:r>
          </a:p>
        </p:txBody>
      </p:sp>
      <p:pic>
        <p:nvPicPr>
          <p:cNvPr id="771" name="re_start_logo-08.png" descr="re_start_logo-08.png"/>
          <p:cNvPicPr>
            <a:picLocks noChangeAspect="1"/>
          </p:cNvPicPr>
          <p:nvPr/>
        </p:nvPicPr>
        <p:blipFill>
          <a:blip r:embed="rId3"/>
          <a:srcRect t="1257" b="1257"/>
          <a:stretch>
            <a:fillRect/>
          </a:stretch>
        </p:blipFill>
        <p:spPr>
          <a:xfrm>
            <a:off x="2579478" y="645838"/>
            <a:ext cx="1288049" cy="2492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72" name="cyberinnov8_wh.png" descr="cyberinnov8_wh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0340" y="527959"/>
            <a:ext cx="1747415" cy="47617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4" name="Tijdelijke aanduiding voor afbeelding 4" descr="Tijdelijke aanduiding voor afbeelding 4"/>
          <p:cNvPicPr>
            <a:picLocks noGrp="1" noChangeAspect="1"/>
          </p:cNvPicPr>
          <p:nvPr>
            <p:ph type="pic" idx="21"/>
          </p:nvPr>
        </p:nvPicPr>
        <p:blipFill>
          <a:blip r:embed="rId2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75" name="Tijdelijke aanduiding voor tekst 3"/>
          <p:cNvSpPr>
            <a:spLocks noGrp="1"/>
          </p:cNvSpPr>
          <p:nvPr>
            <p:ph type="body" idx="22"/>
          </p:nvPr>
        </p:nvSpPr>
        <p:spPr>
          <a:xfrm>
            <a:off x="623393" y="620366"/>
            <a:ext cx="7128000" cy="511775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pPr marL="214884" indent="-214884" defTabSz="859536">
              <a:lnSpc>
                <a:spcPct val="120000"/>
              </a:lnSpc>
              <a:spcBef>
                <a:spcPts val="900"/>
              </a:spcBef>
              <a:buClr>
                <a:srgbClr val="FFFFFF"/>
              </a:buClr>
              <a:buSzPts val="1800"/>
              <a:defRPr sz="1879">
                <a:solidFill>
                  <a:srgbClr val="034EA2"/>
                </a:solidFill>
              </a:defRPr>
            </a:pPr>
            <a:r>
              <a:t>1. Реєстраційні документи компанії </a:t>
            </a:r>
            <a:endParaRPr>
              <a:solidFill>
                <a:srgbClr val="333333"/>
              </a:solidFill>
            </a:endParaRPr>
          </a:p>
          <a:p>
            <a:pPr marL="753586" indent="-214884" defTabSz="859536">
              <a:lnSpc>
                <a:spcPct val="120000"/>
              </a:lnSpc>
              <a:spcBef>
                <a:spcPts val="900"/>
              </a:spcBef>
              <a:buClr>
                <a:srgbClr val="FFFFFF"/>
              </a:buClr>
              <a:buSzPts val="1800"/>
              <a:defRPr sz="1879"/>
            </a:pPr>
            <a:r>
              <a:t>Перелік та зміст залежить від держави інкорпорації проекту. Може включати також ліцензії на ведення бізнесу.</a:t>
            </a:r>
          </a:p>
          <a:p>
            <a:pPr marL="214884" indent="-214884" defTabSz="859536">
              <a:lnSpc>
                <a:spcPct val="120000"/>
              </a:lnSpc>
              <a:spcBef>
                <a:spcPts val="900"/>
              </a:spcBef>
              <a:buClr>
                <a:srgbClr val="FFFFFF"/>
              </a:buClr>
              <a:buSzPts val="1800"/>
              <a:defRPr sz="1879">
                <a:solidFill>
                  <a:srgbClr val="034EA2"/>
                </a:solidFill>
              </a:defRPr>
            </a:pPr>
            <a:r>
              <a:t>2. Документи щодо внутрішніх домовленостей</a:t>
            </a:r>
          </a:p>
          <a:p>
            <a:pPr marL="713295" lvl="1" indent="-268604" defTabSz="859536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SzPct val="80769"/>
              <a:buChar char="•"/>
              <a:defRPr sz="1879"/>
            </a:pPr>
            <a:r>
              <a:t>Договір між учасниками.</a:t>
            </a:r>
          </a:p>
          <a:p>
            <a:pPr marL="713295" lvl="1" indent="-268604" defTabSz="859536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SzPct val="80769"/>
              <a:buChar char="•"/>
              <a:defRPr sz="1879"/>
            </a:pPr>
            <a:r>
              <a:t>Договори з персоналом (штатні співробітники та залучені контрактори).</a:t>
            </a:r>
          </a:p>
          <a:p>
            <a:pPr marL="214884" indent="-214884" defTabSz="859536">
              <a:lnSpc>
                <a:spcPct val="120000"/>
              </a:lnSpc>
              <a:spcBef>
                <a:spcPts val="900"/>
              </a:spcBef>
              <a:buClr>
                <a:srgbClr val="FFFFFF"/>
              </a:buClr>
              <a:buSzPts val="1800"/>
              <a:defRPr sz="1879">
                <a:solidFill>
                  <a:srgbClr val="034EA2"/>
                </a:solidFill>
              </a:defRPr>
            </a:pPr>
            <a:r>
              <a:t>3. Документи щодо зовнішніх домовленостей</a:t>
            </a:r>
          </a:p>
          <a:p>
            <a:pPr marL="713295" lvl="1" indent="-268604" defTabSz="859536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SzPct val="80769"/>
              <a:buChar char="•"/>
              <a:defRPr sz="1879"/>
            </a:pPr>
            <a:r>
              <a:t>Договори з постачальниками.</a:t>
            </a:r>
          </a:p>
          <a:p>
            <a:pPr marL="713295" lvl="1" indent="-268604" defTabSz="859536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SzPct val="80769"/>
              <a:buChar char="•"/>
              <a:defRPr sz="1879"/>
            </a:pPr>
            <a:r>
              <a:t>Договори з персоналом (штатні співробітники та залучені контрактори).</a:t>
            </a:r>
          </a:p>
          <a:p>
            <a:pPr marL="713295" lvl="1" indent="-268604" defTabSz="859536"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  <a:buSzPct val="80769"/>
              <a:buChar char="•"/>
              <a:defRPr sz="469"/>
            </a:pPr>
            <a:endParaRPr/>
          </a:p>
          <a:p>
            <a:pPr marL="0" lvl="1" indent="253682" defTabSz="859536">
              <a:lnSpc>
                <a:spcPct val="120000"/>
              </a:lnSpc>
              <a:spcBef>
                <a:spcPts val="0"/>
              </a:spcBef>
              <a:buSzTx/>
              <a:buFontTx/>
              <a:buNone/>
              <a:defRPr sz="1879">
                <a:solidFill>
                  <a:srgbClr val="034EA2"/>
                </a:solidFill>
              </a:defRPr>
            </a:pPr>
            <a:r>
              <a:t>4. Документи щодо права власності на активи проекту</a:t>
            </a:r>
            <a:endParaRPr>
              <a:solidFill>
                <a:srgbClr val="333333"/>
              </a:solidFill>
            </a:endParaRPr>
          </a:p>
          <a:p>
            <a:pPr marL="0" lvl="1" indent="253682" defTabSz="859536">
              <a:lnSpc>
                <a:spcPct val="120000"/>
              </a:lnSpc>
              <a:spcBef>
                <a:spcPts val="0"/>
              </a:spcBef>
              <a:buSzTx/>
              <a:buFontTx/>
              <a:buNone/>
              <a:defRPr sz="469">
                <a:solidFill>
                  <a:srgbClr val="034EA2"/>
                </a:solidFill>
              </a:defRPr>
            </a:pPr>
            <a:endParaRPr>
              <a:solidFill>
                <a:srgbClr val="333333"/>
              </a:solidFill>
            </a:endParaRPr>
          </a:p>
          <a:p>
            <a:pPr marL="0" lvl="1" indent="253682" defTabSz="859536">
              <a:lnSpc>
                <a:spcPct val="120000"/>
              </a:lnSpc>
              <a:spcBef>
                <a:spcPts val="0"/>
              </a:spcBef>
              <a:buSzTx/>
              <a:buFontTx/>
              <a:buNone/>
              <a:defRPr sz="1879">
                <a:solidFill>
                  <a:srgbClr val="034EA2"/>
                </a:solidFill>
              </a:defRPr>
            </a:pPr>
            <a:r>
              <a:t>5. Документи щодо належної звітності задіяних в проекті суб’єктів</a:t>
            </a:r>
          </a:p>
        </p:txBody>
      </p:sp>
      <p:pic>
        <p:nvPicPr>
          <p:cNvPr id="776" name="re_start_logo-08.png" descr="re_start_logo-0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9692" y="6187068"/>
            <a:ext cx="1288050" cy="24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777" name="cyberinnov8_bl.png" descr="cyberinnov8_b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7715" y="6144835"/>
            <a:ext cx="1793092" cy="3337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01_donker blauwe achtergrond">
  <a:themeElements>
    <a:clrScheme name="01_donker blauwe achtergrond">
      <a:dk1>
        <a:srgbClr val="333333"/>
      </a:dk1>
      <a:lt1>
        <a:srgbClr val="031241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01_donker blauwe achtergrond">
  <a:themeElements>
    <a:clrScheme name="01_donker blauwe achtergrond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3C4EE"/>
      </a:accent1>
      <a:accent2>
        <a:srgbClr val="630F7A"/>
      </a:accent2>
      <a:accent3>
        <a:srgbClr val="E74394"/>
      </a:accent3>
      <a:accent4>
        <a:srgbClr val="152D79"/>
      </a:accent4>
      <a:accent5>
        <a:srgbClr val="FDCD15"/>
      </a:accent5>
      <a:accent6>
        <a:srgbClr val="00AFAA"/>
      </a:accent6>
      <a:hlink>
        <a:srgbClr val="0000FF"/>
      </a:hlink>
      <a:folHlink>
        <a:srgbClr val="FF00FF"/>
      </a:folHlink>
    </a:clrScheme>
    <a:fontScheme name="01_donker blauwe achtergrond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01_donker blauwe achtergron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333333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5030D6EBA3DF4D9ED12E7F81FBBA16" ma:contentTypeVersion="17" ma:contentTypeDescription="Utwórz nowy dokument." ma:contentTypeScope="" ma:versionID="2e98c46254eb2a0bd1d7f65fe43bc706">
  <xsd:schema xmlns:xsd="http://www.w3.org/2001/XMLSchema" xmlns:xs="http://www.w3.org/2001/XMLSchema" xmlns:p="http://schemas.microsoft.com/office/2006/metadata/properties" xmlns:ns2="db6ca9af-5e7b-4a43-b260-369d46749709" xmlns:ns3="9621946d-a57e-4aad-a791-840c9869fbac" xmlns:ns4="64d2644c-3e8f-476f-bee1-8438476db436" targetNamespace="http://schemas.microsoft.com/office/2006/metadata/properties" ma:root="true" ma:fieldsID="878a980d126702f42ed14b589b03a7cd" ns2:_="" ns3:_="" ns4:_="">
    <xsd:import namespace="db6ca9af-5e7b-4a43-b260-369d46749709"/>
    <xsd:import namespace="9621946d-a57e-4aad-a791-840c9869fbac"/>
    <xsd:import namespace="64d2644c-3e8f-476f-bee1-8438476db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ca9af-5e7b-4a43-b260-369d467497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Tagi obrazów" ma:readOnly="false" ma:fieldId="{5cf76f15-5ced-4ddc-b409-7134ff3c332f}" ma:taxonomyMulti="true" ma:sspId="b4427c30-779f-4929-a31c-31fc6a806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4" nillable="true" ma:displayName="Status Unterschrift" ma:internalName="Status_x0020_Unterschrif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1946d-a57e-4aad-a791-840c9869f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d2644c-3e8f-476f-bee1-8438476db436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ea01976c-4c38-405e-b6a0-37d989ab766c}" ma:internalName="TaxCatchAll" ma:showField="CatchAllData" ma:web="9621946d-a57e-4aad-a791-840c9869f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d2644c-3e8f-476f-bee1-8438476db436" xsi:nil="true"/>
    <_Flow_SignoffStatus xmlns="db6ca9af-5e7b-4a43-b260-369d46749709" xsi:nil="true"/>
    <lcf76f155ced4ddcb4097134ff3c332f xmlns="db6ca9af-5e7b-4a43-b260-369d4674970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22474B3-A5C8-4130-B3F5-610A4A97D845}"/>
</file>

<file path=customXml/itemProps2.xml><?xml version="1.0" encoding="utf-8"?>
<ds:datastoreItem xmlns:ds="http://schemas.openxmlformats.org/officeDocument/2006/customXml" ds:itemID="{B5F4A8FA-19EF-41DB-A6A6-B3ABFBF445A5}"/>
</file>

<file path=customXml/itemProps3.xml><?xml version="1.0" encoding="utf-8"?>
<ds:datastoreItem xmlns:ds="http://schemas.openxmlformats.org/officeDocument/2006/customXml" ds:itemID="{0DE5E494-8F48-4CAD-B799-DEAEFC1F8D3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Titillium</vt:lpstr>
      <vt:lpstr>01_donker blauwe achtergrond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Sviatoslav Sviatnenko</cp:lastModifiedBy>
  <cp:revision>1</cp:revision>
  <dcterms:modified xsi:type="dcterms:W3CDTF">2022-12-25T12:44:52Z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0x0101001D5030D6EBA3DF4D9ED12E7F81FBBA16</vt:lpwstr>
  </property>
</Properties>
</file>